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8" r:id="rId4"/>
    <p:sldMasterId id="214748368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y="6858000" cx="9144000"/>
  <p:notesSz cx="6858000" cy="9144000"/>
  <p:embeddedFontLst>
    <p:embeddedFont>
      <p:font typeface="Oswald Light"/>
      <p:regular r:id="rId28"/>
      <p:bold r:id="rId29"/>
    </p:embeddedFont>
    <p:embeddedFont>
      <p:font typeface="Helvetica Neue"/>
      <p:regular r:id="rId30"/>
      <p:bold r:id="rId31"/>
      <p:italic r:id="rId32"/>
      <p:boldItalic r:id="rId33"/>
    </p:embeddedFont>
    <p:embeddedFont>
      <p:font typeface="Oswald"/>
      <p:regular r:id="rId34"/>
      <p:bold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DDDE12B-4062-4755-AB6F-48A1F4911D9D}">
  <a:tblStyle styleId="{5DDDE12B-4062-4755-AB6F-48A1F4911D9D}" styleName="Table_0">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OswaldLight-regular.fntdata"/><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OswaldLight-bold.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HelveticaNeue-bold.fntdata"/><Relationship Id="rId30" Type="http://schemas.openxmlformats.org/officeDocument/2006/relationships/font" Target="fonts/HelveticaNeue-regular.fntdata"/><Relationship Id="rId11" Type="http://schemas.openxmlformats.org/officeDocument/2006/relationships/slide" Target="slides/slide5.xml"/><Relationship Id="rId33" Type="http://schemas.openxmlformats.org/officeDocument/2006/relationships/font" Target="fonts/HelveticaNeue-boldItalic.fntdata"/><Relationship Id="rId10" Type="http://schemas.openxmlformats.org/officeDocument/2006/relationships/slide" Target="slides/slide4.xml"/><Relationship Id="rId32" Type="http://schemas.openxmlformats.org/officeDocument/2006/relationships/font" Target="fonts/HelveticaNeue-italic.fntdata"/><Relationship Id="rId13" Type="http://schemas.openxmlformats.org/officeDocument/2006/relationships/slide" Target="slides/slide7.xml"/><Relationship Id="rId35" Type="http://schemas.openxmlformats.org/officeDocument/2006/relationships/font" Target="fonts/Oswald-bold.fntdata"/><Relationship Id="rId12" Type="http://schemas.openxmlformats.org/officeDocument/2006/relationships/slide" Target="slides/slide6.xml"/><Relationship Id="rId34" Type="http://schemas.openxmlformats.org/officeDocument/2006/relationships/font" Target="fonts/Oswald-regular.fnt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11dabeb41ce_0_32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g11dabeb41ce_0_3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11dabeb41ce_0_3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11dabeb41ce_0_3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11dabeb41ce_0_33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11dabeb41ce_0_3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11dabeb41ce_0_33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g11dabeb41ce_0_3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11dabeb41ce_0_34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g11dabeb41ce_0_3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11dabeb41ce_0_35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g11dabeb41ce_0_35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11dabeb41ce_0_36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g11dabeb41ce_0_36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11dabeb41ce_0_37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03" name="Google Shape;403;g11dabeb41ce_0_3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11dabeb41ce_0_37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g11dabeb41ce_0_37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11dabeb41ce_0_38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14" name="Google Shape;414;g11dabeb41ce_0_3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11dabeb41ce_0_39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g11dabeb41ce_0_39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11dabeb41ce_0_40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33" name="Google Shape;433;g11dabeb41ce_0_4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11dabeb41ce_0_40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40" name="Google Shape;440;g11dabeb41ce_0_4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11dabeb41ce_0_4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11dabeb41ce_0_4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11dabeb41ce_0_4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62" name="Google Shape;462;g11dabeb41ce_0_4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g11dabeb41ce_0_4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70" name="Google Shape;470;g11dabeb41ce_0_4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g11dabeb41ce_0_4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78" name="Google Shape;478;g11dabeb41ce_0_4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11dabeb41ce_0_4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86" name="Google Shape;486;g11dabeb41ce_0_4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g11dabeb41ce_0_45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94" name="Google Shape;494;g11dabeb41ce_0_4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g11dabeb41ce_0_46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02" name="Google Shape;502;g11dabeb41ce_0_4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g11dabeb41ce_0_46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10" name="Google Shape;510;g11dabeb41ce_0_4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jp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jp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jp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rotWithShape="1">
          <a:blip r:embed="rId2">
            <a:alphaModFix/>
          </a:blip>
          <a:stretch>
            <a:fillRect b="0" l="0" r="0" t="0"/>
          </a:stretch>
        </a:blipFill>
      </p:bgPr>
    </p:bg>
    <p:spTree>
      <p:nvGrpSpPr>
        <p:cNvPr id="11" name="Shape 11"/>
        <p:cNvGrpSpPr/>
        <p:nvPr/>
      </p:nvGrpSpPr>
      <p:grpSpPr>
        <a:xfrm>
          <a:off x="0" y="0"/>
          <a:ext cx="0" cy="0"/>
          <a:chOff x="0" y="0"/>
          <a:chExt cx="0" cy="0"/>
        </a:xfrm>
      </p:grpSpPr>
      <p:sp>
        <p:nvSpPr>
          <p:cNvPr id="12" name="Google Shape;12;p2"/>
          <p:cNvSpPr txBox="1"/>
          <p:nvPr>
            <p:ph type="ctrTitle"/>
          </p:nvPr>
        </p:nvSpPr>
        <p:spPr>
          <a:xfrm>
            <a:off x="2209800" y="3124200"/>
            <a:ext cx="6477000" cy="1914144"/>
          </a:xfrm>
          <a:prstGeom prst="rect">
            <a:avLst/>
          </a:prstGeom>
          <a:noFill/>
          <a:ln>
            <a:noFill/>
          </a:ln>
        </p:spPr>
        <p:txBody>
          <a:bodyPr anchorCtr="0" anchor="b" bIns="91425" lIns="91425" spcFirstLastPara="1" rIns="91425" wrap="square" tIns="91425">
            <a:noAutofit/>
          </a:bodyPr>
          <a:lstStyle>
            <a:lvl1pPr indent="0" lvl="0" marL="0" marR="0" rtl="0" algn="l">
              <a:lnSpc>
                <a:spcPct val="108695"/>
              </a:lnSpc>
              <a:spcBef>
                <a:spcPts val="0"/>
              </a:spcBef>
              <a:spcAft>
                <a:spcPts val="0"/>
              </a:spcAft>
              <a:buClr>
                <a:schemeClr val="dk1"/>
              </a:buClr>
              <a:buSzPts val="1400"/>
              <a:buFont typeface="Arial"/>
              <a:buNone/>
              <a:defRPr/>
            </a:lvl1pPr>
            <a:lvl2pPr indent="-88900" lvl="1" marL="0" marR="0" rtl="0" algn="l">
              <a:spcBef>
                <a:spcPts val="0"/>
              </a:spcBef>
              <a:spcAft>
                <a:spcPts val="0"/>
              </a:spcAft>
              <a:buSzPts val="1400"/>
              <a:buChar char="○"/>
              <a:defRPr/>
            </a:lvl2pPr>
            <a:lvl3pPr indent="-88900" lvl="2" marL="0" marR="0" rtl="0" algn="l">
              <a:spcBef>
                <a:spcPts val="0"/>
              </a:spcBef>
              <a:spcAft>
                <a:spcPts val="0"/>
              </a:spcAft>
              <a:buSzPts val="1400"/>
              <a:buChar char="■"/>
              <a:defRPr/>
            </a:lvl3pPr>
            <a:lvl4pPr indent="-88900" lvl="3" marL="0" marR="0" rtl="0" algn="l">
              <a:spcBef>
                <a:spcPts val="0"/>
              </a:spcBef>
              <a:spcAft>
                <a:spcPts val="0"/>
              </a:spcAft>
              <a:buSzPts val="1400"/>
              <a:buChar char="●"/>
              <a:defRPr/>
            </a:lvl4pPr>
            <a:lvl5pPr indent="-88900" lvl="4" marL="0" marR="0" rtl="0" algn="l">
              <a:spcBef>
                <a:spcPts val="0"/>
              </a:spcBef>
              <a:spcAft>
                <a:spcPts val="0"/>
              </a:spcAft>
              <a:buSzPts val="1400"/>
              <a:buChar char="○"/>
              <a:defRPr/>
            </a:lvl5pPr>
            <a:lvl6pPr indent="-88900" lvl="5" marL="0" marR="0" rtl="0" algn="l">
              <a:spcBef>
                <a:spcPts val="0"/>
              </a:spcBef>
              <a:spcAft>
                <a:spcPts val="0"/>
              </a:spcAft>
              <a:buSzPts val="1400"/>
              <a:buChar char="■"/>
              <a:defRPr/>
            </a:lvl6pPr>
            <a:lvl7pPr indent="-88900" lvl="6" marL="0" marR="0" rtl="0" algn="l">
              <a:spcBef>
                <a:spcPts val="0"/>
              </a:spcBef>
              <a:spcAft>
                <a:spcPts val="0"/>
              </a:spcAft>
              <a:buSzPts val="1400"/>
              <a:buChar char="●"/>
              <a:defRPr/>
            </a:lvl7pPr>
            <a:lvl8pPr indent="-88900" lvl="7" marL="0" marR="0" rtl="0" algn="l">
              <a:spcBef>
                <a:spcPts val="0"/>
              </a:spcBef>
              <a:spcAft>
                <a:spcPts val="0"/>
              </a:spcAft>
              <a:buSzPts val="1400"/>
              <a:buChar char="○"/>
              <a:defRPr/>
            </a:lvl8pPr>
            <a:lvl9pPr indent="-88900" lvl="8" marL="0" marR="0" rtl="0" algn="l">
              <a:spcBef>
                <a:spcPts val="0"/>
              </a:spcBef>
              <a:spcAft>
                <a:spcPts val="0"/>
              </a:spcAft>
              <a:buSzPts val="1400"/>
              <a:buChar char="■"/>
              <a:defRPr/>
            </a:lvl9pPr>
          </a:lstStyle>
          <a:p/>
        </p:txBody>
      </p:sp>
      <p:sp>
        <p:nvSpPr>
          <p:cNvPr id="13" name="Google Shape;13;p2"/>
          <p:cNvSpPr txBox="1"/>
          <p:nvPr>
            <p:ph idx="1" type="subTitle"/>
          </p:nvPr>
        </p:nvSpPr>
        <p:spPr>
          <a:xfrm>
            <a:off x="2209800" y="5056632"/>
            <a:ext cx="6477000" cy="1174088"/>
          </a:xfrm>
          <a:prstGeom prst="rect">
            <a:avLst/>
          </a:prstGeom>
          <a:noFill/>
          <a:ln>
            <a:noFill/>
          </a:ln>
        </p:spPr>
        <p:txBody>
          <a:bodyPr anchorCtr="0" anchor="t" bIns="91425" lIns="91425" spcFirstLastPara="1" rIns="91425" wrap="square" tIns="91425">
            <a:noAutofit/>
          </a:bodyPr>
          <a:lstStyle>
            <a:lvl1pPr indent="0" lvl="0" marL="0" marR="0" rtl="0" algn="l">
              <a:lnSpc>
                <a:spcPct val="118181"/>
              </a:lnSpc>
              <a:spcBef>
                <a:spcPts val="0"/>
              </a:spcBef>
              <a:spcAft>
                <a:spcPts val="0"/>
              </a:spcAft>
              <a:buClr>
                <a:schemeClr val="dk1"/>
              </a:buClr>
              <a:buSzPts val="1400"/>
              <a:buFont typeface="Arial"/>
              <a:buNone/>
              <a:defRPr/>
            </a:lvl1pPr>
            <a:lvl2pPr indent="0" lvl="1" marL="457200" marR="0" rtl="0" algn="ctr">
              <a:spcBef>
                <a:spcPts val="600"/>
              </a:spcBef>
              <a:spcAft>
                <a:spcPts val="0"/>
              </a:spcAft>
              <a:buClr>
                <a:srgbClr val="888888"/>
              </a:buClr>
              <a:buSzPts val="1400"/>
              <a:buFont typeface="Arial"/>
              <a:buNone/>
              <a:defRPr/>
            </a:lvl2pPr>
            <a:lvl3pPr indent="0" lvl="2" marL="914400" marR="0" rtl="0" algn="ctr">
              <a:spcBef>
                <a:spcPts val="600"/>
              </a:spcBef>
              <a:spcAft>
                <a:spcPts val="0"/>
              </a:spcAft>
              <a:buClr>
                <a:srgbClr val="888888"/>
              </a:buClr>
              <a:buSzPts val="1400"/>
              <a:buFont typeface="Arial"/>
              <a:buNone/>
              <a:defRPr/>
            </a:lvl3pPr>
            <a:lvl4pPr indent="0" lvl="3" marL="1371600" marR="0" rtl="0" algn="ctr">
              <a:spcBef>
                <a:spcPts val="600"/>
              </a:spcBef>
              <a:spcAft>
                <a:spcPts val="0"/>
              </a:spcAft>
              <a:buClr>
                <a:srgbClr val="888888"/>
              </a:buClr>
              <a:buSzPts val="1400"/>
              <a:buFont typeface="Arial"/>
              <a:buNone/>
              <a:defRPr/>
            </a:lvl4pPr>
            <a:lvl5pPr indent="0" lvl="4" marL="1828800" marR="0" rtl="0" algn="ctr">
              <a:spcBef>
                <a:spcPts val="600"/>
              </a:spcBef>
              <a:spcAft>
                <a:spcPts val="0"/>
              </a:spcAft>
              <a:buClr>
                <a:srgbClr val="888888"/>
              </a:buClr>
              <a:buSzPts val="1400"/>
              <a:buFont typeface="Arial"/>
              <a:buNone/>
              <a:defRPr/>
            </a:lvl5pPr>
            <a:lvl6pPr indent="0" lvl="5" marL="2286000" marR="0" rtl="0" algn="ctr">
              <a:spcBef>
                <a:spcPts val="360"/>
              </a:spcBef>
              <a:spcAft>
                <a:spcPts val="0"/>
              </a:spcAft>
              <a:buClr>
                <a:srgbClr val="888888"/>
              </a:buClr>
              <a:buSzPts val="1400"/>
              <a:buFont typeface="Arial"/>
              <a:buNone/>
              <a:defRPr/>
            </a:lvl6pPr>
            <a:lvl7pPr indent="0" lvl="6" marL="2743200" marR="0" rtl="0" algn="ctr">
              <a:spcBef>
                <a:spcPts val="360"/>
              </a:spcBef>
              <a:spcAft>
                <a:spcPts val="0"/>
              </a:spcAft>
              <a:buClr>
                <a:srgbClr val="888888"/>
              </a:buClr>
              <a:buSzPts val="1400"/>
              <a:buFont typeface="Arial"/>
              <a:buNone/>
              <a:defRPr/>
            </a:lvl7pPr>
            <a:lvl8pPr indent="0" lvl="7" marL="3200400" marR="0" rtl="0" algn="ctr">
              <a:spcBef>
                <a:spcPts val="360"/>
              </a:spcBef>
              <a:spcAft>
                <a:spcPts val="0"/>
              </a:spcAft>
              <a:buClr>
                <a:srgbClr val="888888"/>
              </a:buClr>
              <a:buSzPts val="1400"/>
              <a:buFont typeface="Arial"/>
              <a:buNone/>
              <a:defRPr/>
            </a:lvl8pPr>
            <a:lvl9pPr indent="0" lvl="8" marL="3657600" marR="0" rtl="0" algn="ctr">
              <a:spcBef>
                <a:spcPts val="360"/>
              </a:spcBef>
              <a:spcAft>
                <a:spcPts val="0"/>
              </a:spcAft>
              <a:buClr>
                <a:srgbClr val="888888"/>
              </a:buClr>
              <a:buSzPts val="1400"/>
              <a:buFont typeface="Arial"/>
              <a:buNone/>
              <a:defRPr/>
            </a:lvl9pPr>
          </a:lstStyle>
          <a:p/>
        </p:txBody>
      </p:sp>
      <p:sp>
        <p:nvSpPr>
          <p:cNvPr id="14" name="Google Shape;14;p2"/>
          <p:cNvSpPr txBox="1"/>
          <p:nvPr>
            <p:ph idx="10" type="dt"/>
          </p:nvPr>
        </p:nvSpPr>
        <p:spPr>
          <a:xfrm>
            <a:off x="457200" y="6300216"/>
            <a:ext cx="1984248" cy="274320"/>
          </a:xfrm>
          <a:prstGeom prst="rect">
            <a:avLst/>
          </a:prstGeom>
          <a:noFill/>
          <a:ln>
            <a:noFill/>
          </a:ln>
        </p:spPr>
        <p:txBody>
          <a:bodyPr anchorCtr="0" anchor="ctr"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 name="Google Shape;15;p2"/>
          <p:cNvSpPr txBox="1"/>
          <p:nvPr>
            <p:ph idx="11" type="ftr"/>
          </p:nvPr>
        </p:nvSpPr>
        <p:spPr>
          <a:xfrm>
            <a:off x="3959352" y="6300216"/>
            <a:ext cx="3813048" cy="274320"/>
          </a:xfrm>
          <a:prstGeom prst="rect">
            <a:avLst/>
          </a:prstGeom>
          <a:noFill/>
          <a:ln>
            <a:noFill/>
          </a:ln>
        </p:spPr>
        <p:txBody>
          <a:bodyPr anchorCtr="0" anchor="ctr"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6" name="Google Shape;16;p2"/>
          <p:cNvSpPr txBox="1"/>
          <p:nvPr>
            <p:ph idx="12" type="sldNum"/>
          </p:nvPr>
        </p:nvSpPr>
        <p:spPr>
          <a:xfrm>
            <a:off x="8275320" y="6300216"/>
            <a:ext cx="685800" cy="274320"/>
          </a:xfrm>
          <a:prstGeom prst="rect">
            <a:avLst/>
          </a:prstGeom>
          <a:noFill/>
          <a:ln>
            <a:noFill/>
          </a:ln>
        </p:spPr>
        <p:txBody>
          <a:bodyPr anchorCtr="0" anchor="ctr"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3"/>
          <p:cNvSpPr txBox="1"/>
          <p:nvPr>
            <p:ph type="title"/>
          </p:nvPr>
        </p:nvSpPr>
        <p:spPr>
          <a:xfrm>
            <a:off x="914400" y="503238"/>
            <a:ext cx="7313613" cy="868362"/>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Clr>
                <a:schemeClr val="dk1"/>
              </a:buClr>
              <a:buSzPts val="1400"/>
              <a:buNone/>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19" name="Google Shape;19;p3"/>
          <p:cNvSpPr txBox="1"/>
          <p:nvPr>
            <p:ph idx="1" type="body"/>
          </p:nvPr>
        </p:nvSpPr>
        <p:spPr>
          <a:xfrm>
            <a:off x="914400" y="1735138"/>
            <a:ext cx="7313613" cy="4056062"/>
          </a:xfrm>
          <a:prstGeom prst="rect">
            <a:avLst/>
          </a:prstGeom>
          <a:noFill/>
          <a:ln>
            <a:noFill/>
          </a:ln>
        </p:spPr>
        <p:txBody>
          <a:bodyPr anchorCtr="0" anchor="t" bIns="91425" lIns="91425" spcFirstLastPara="1" rIns="91425" wrap="square" tIns="91425">
            <a:noAutofit/>
          </a:bodyPr>
          <a:lstStyle>
            <a:lvl1pPr indent="-317500" lvl="0" marL="457200" rtl="0">
              <a:spcBef>
                <a:spcPts val="2000"/>
              </a:spcBef>
              <a:spcAft>
                <a:spcPts val="0"/>
              </a:spcAft>
              <a:buSzPts val="1400"/>
              <a:buChar char="•"/>
              <a:defRPr/>
            </a:lvl1pPr>
            <a:lvl2pPr indent="-317500" lvl="1" marL="914400" rtl="0">
              <a:spcBef>
                <a:spcPts val="600"/>
              </a:spcBef>
              <a:spcAft>
                <a:spcPts val="0"/>
              </a:spcAft>
              <a:buSzPts val="1400"/>
              <a:buChar char="•"/>
              <a:defRPr/>
            </a:lvl2pPr>
            <a:lvl3pPr indent="-317500" lvl="2" marL="1371600" rtl="0">
              <a:spcBef>
                <a:spcPts val="600"/>
              </a:spcBef>
              <a:spcAft>
                <a:spcPts val="0"/>
              </a:spcAft>
              <a:buSzPts val="1400"/>
              <a:buChar char="•"/>
              <a:defRPr/>
            </a:lvl3pPr>
            <a:lvl4pPr indent="-317500" lvl="3" marL="1828800" rtl="0">
              <a:spcBef>
                <a:spcPts val="600"/>
              </a:spcBef>
              <a:spcAft>
                <a:spcPts val="0"/>
              </a:spcAft>
              <a:buSzPts val="1400"/>
              <a:buChar char="•"/>
              <a:defRPr/>
            </a:lvl4pPr>
            <a:lvl5pPr indent="-317500" lvl="4" marL="2286000" rtl="0">
              <a:spcBef>
                <a:spcPts val="600"/>
              </a:spcBef>
              <a:spcAft>
                <a:spcPts val="0"/>
              </a:spcAft>
              <a:buSzPts val="1400"/>
              <a:buChar char="•"/>
              <a:defRPr/>
            </a:lvl5pPr>
            <a:lvl6pPr indent="-317500" lvl="5" marL="2743200" rtl="0">
              <a:spcBef>
                <a:spcPts val="360"/>
              </a:spcBef>
              <a:spcAft>
                <a:spcPts val="0"/>
              </a:spcAft>
              <a:buSzPts val="1400"/>
              <a:buChar char="•"/>
              <a:defRPr/>
            </a:lvl6pPr>
            <a:lvl7pPr indent="-317500" lvl="6" marL="3200400" rtl="0">
              <a:spcBef>
                <a:spcPts val="360"/>
              </a:spcBef>
              <a:spcAft>
                <a:spcPts val="0"/>
              </a:spcAft>
              <a:buSzPts val="1400"/>
              <a:buChar char="•"/>
              <a:defRPr/>
            </a:lvl7pPr>
            <a:lvl8pPr indent="-317500" lvl="7" marL="3657600" rtl="0">
              <a:spcBef>
                <a:spcPts val="360"/>
              </a:spcBef>
              <a:spcAft>
                <a:spcPts val="0"/>
              </a:spcAft>
              <a:buSzPts val="1400"/>
              <a:buChar char="•"/>
              <a:defRPr/>
            </a:lvl8pPr>
            <a:lvl9pPr indent="-317500" lvl="8" marL="4114800" rtl="0">
              <a:spcBef>
                <a:spcPts val="360"/>
              </a:spcBef>
              <a:spcAft>
                <a:spcPts val="0"/>
              </a:spcAft>
              <a:buSzPts val="1400"/>
              <a:buChar char="•"/>
              <a:defRPr/>
            </a:lvl9pPr>
          </a:lstStyle>
          <a:p/>
        </p:txBody>
      </p:sp>
      <p:sp>
        <p:nvSpPr>
          <p:cNvPr id="20" name="Google Shape;20;p3"/>
          <p:cNvSpPr txBox="1"/>
          <p:nvPr>
            <p:ph idx="10" type="dt"/>
          </p:nvPr>
        </p:nvSpPr>
        <p:spPr>
          <a:xfrm>
            <a:off x="7663438" y="6314461"/>
            <a:ext cx="1295400" cy="265089"/>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21" name="Google Shape;21;p3"/>
          <p:cNvSpPr txBox="1"/>
          <p:nvPr>
            <p:ph idx="11" type="ftr"/>
          </p:nvPr>
        </p:nvSpPr>
        <p:spPr>
          <a:xfrm>
            <a:off x="3942607" y="6305797"/>
            <a:ext cx="3717967" cy="259278"/>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22" name="Google Shape;22;p3"/>
          <p:cNvSpPr txBox="1"/>
          <p:nvPr>
            <p:ph idx="12" type="sldNum"/>
          </p:nvPr>
        </p:nvSpPr>
        <p:spPr>
          <a:xfrm>
            <a:off x="7521388" y="5476097"/>
            <a:ext cx="1483056" cy="851848"/>
          </a:xfrm>
          <a:prstGeom prst="rect">
            <a:avLst/>
          </a:prstGeom>
          <a:noFill/>
          <a:ln>
            <a:noFill/>
          </a:ln>
        </p:spPr>
        <p:txBody>
          <a:bodyPr anchorCtr="0" anchor="ctr"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with Watermark">
  <p:cSld name="Title Slide with Watermark">
    <p:bg>
      <p:bgPr>
        <a:blipFill rotWithShape="1">
          <a:blip r:embed="rId2">
            <a:alphaModFix/>
          </a:blip>
          <a:stretch>
            <a:fillRect b="0" l="0" r="0" t="0"/>
          </a:stretch>
        </a:blipFill>
      </p:bgPr>
    </p:bg>
    <p:spTree>
      <p:nvGrpSpPr>
        <p:cNvPr id="23" name="Shape 23"/>
        <p:cNvGrpSpPr/>
        <p:nvPr/>
      </p:nvGrpSpPr>
      <p:grpSpPr>
        <a:xfrm>
          <a:off x="0" y="0"/>
          <a:ext cx="0" cy="0"/>
          <a:chOff x="0" y="0"/>
          <a:chExt cx="0" cy="0"/>
        </a:xfrm>
      </p:grpSpPr>
      <p:sp>
        <p:nvSpPr>
          <p:cNvPr id="24" name="Google Shape;24;p4"/>
          <p:cNvSpPr txBox="1"/>
          <p:nvPr>
            <p:ph idx="1" type="body"/>
          </p:nvPr>
        </p:nvSpPr>
        <p:spPr>
          <a:xfrm>
            <a:off x="1122215" y="3200400"/>
            <a:ext cx="8021782" cy="2209800"/>
          </a:xfrm>
          <a:prstGeom prst="rect">
            <a:avLst/>
          </a:prstGeom>
          <a:noFill/>
          <a:ln>
            <a:noFill/>
          </a:ln>
        </p:spPr>
        <p:txBody>
          <a:bodyPr anchorCtr="0" anchor="ctr" bIns="91425" lIns="91425" spcFirstLastPara="1" rIns="91425" wrap="square" tIns="91425">
            <a:noAutofit/>
          </a:bodyPr>
          <a:lstStyle>
            <a:lvl1pPr indent="-228600" lvl="0" marL="457200" rtl="0" algn="r">
              <a:spcBef>
                <a:spcPts val="0"/>
              </a:spcBef>
              <a:spcAft>
                <a:spcPts val="0"/>
              </a:spcAft>
              <a:buClr>
                <a:schemeClr val="dk1"/>
              </a:buClr>
              <a:buSzPts val="1400"/>
              <a:buFont typeface="Impact"/>
              <a:buNone/>
              <a:defRPr/>
            </a:lvl1pPr>
            <a:lvl2pPr indent="-228600" lvl="1" marL="914400" rtl="0" algn="r">
              <a:spcBef>
                <a:spcPts val="0"/>
              </a:spcBef>
              <a:spcAft>
                <a:spcPts val="0"/>
              </a:spcAft>
              <a:buClr>
                <a:schemeClr val="dk1"/>
              </a:buClr>
              <a:buSzPts val="1400"/>
              <a:buFont typeface="Impact"/>
              <a:buNone/>
              <a:defRPr/>
            </a:lvl2pPr>
            <a:lvl3pPr indent="-228600" lvl="2" marL="1371600" rtl="0" algn="r">
              <a:spcBef>
                <a:spcPts val="0"/>
              </a:spcBef>
              <a:spcAft>
                <a:spcPts val="0"/>
              </a:spcAft>
              <a:buClr>
                <a:schemeClr val="dk1"/>
              </a:buClr>
              <a:buSzPts val="1400"/>
              <a:buFont typeface="Impact"/>
              <a:buNone/>
              <a:defRPr/>
            </a:lvl3pPr>
            <a:lvl4pPr indent="-228600" lvl="3" marL="1828800" rtl="0" algn="r">
              <a:spcBef>
                <a:spcPts val="0"/>
              </a:spcBef>
              <a:spcAft>
                <a:spcPts val="0"/>
              </a:spcAft>
              <a:buClr>
                <a:schemeClr val="dk1"/>
              </a:buClr>
              <a:buSzPts val="1400"/>
              <a:buFont typeface="Impact"/>
              <a:buNone/>
              <a:defRPr/>
            </a:lvl4pPr>
            <a:lvl5pPr indent="-228600" lvl="4" marL="2286000" rtl="0" algn="r">
              <a:spcBef>
                <a:spcPts val="0"/>
              </a:spcBef>
              <a:spcAft>
                <a:spcPts val="0"/>
              </a:spcAft>
              <a:buClr>
                <a:schemeClr val="dk1"/>
              </a:buClr>
              <a:buSzPts val="1400"/>
              <a:buFont typeface="Impact"/>
              <a:buNone/>
              <a:defRPr/>
            </a:lvl5pPr>
            <a:lvl6pPr indent="-317500" lvl="5" marL="2743200" rtl="0">
              <a:spcBef>
                <a:spcPts val="360"/>
              </a:spcBef>
              <a:spcAft>
                <a:spcPts val="0"/>
              </a:spcAft>
              <a:buSzPts val="1400"/>
              <a:buChar char="•"/>
              <a:defRPr/>
            </a:lvl6pPr>
            <a:lvl7pPr indent="-317500" lvl="6" marL="3200400" rtl="0">
              <a:spcBef>
                <a:spcPts val="360"/>
              </a:spcBef>
              <a:spcAft>
                <a:spcPts val="0"/>
              </a:spcAft>
              <a:buSzPts val="1400"/>
              <a:buChar char="•"/>
              <a:defRPr/>
            </a:lvl7pPr>
            <a:lvl8pPr indent="-317500" lvl="7" marL="3657600" rtl="0">
              <a:spcBef>
                <a:spcPts val="360"/>
              </a:spcBef>
              <a:spcAft>
                <a:spcPts val="0"/>
              </a:spcAft>
              <a:buSzPts val="1400"/>
              <a:buChar char="•"/>
              <a:defRPr/>
            </a:lvl8pPr>
            <a:lvl9pPr indent="-317500" lvl="8" marL="4114800" rtl="0">
              <a:spcBef>
                <a:spcPts val="360"/>
              </a:spcBef>
              <a:spcAft>
                <a:spcPts val="0"/>
              </a:spcAft>
              <a:buSzPts val="1400"/>
              <a:buChar char="•"/>
              <a:defRPr/>
            </a:lvl9pPr>
          </a:lstStyle>
          <a:p/>
        </p:txBody>
      </p:sp>
      <p:sp>
        <p:nvSpPr>
          <p:cNvPr id="25" name="Google Shape;25;p4"/>
          <p:cNvSpPr txBox="1"/>
          <p:nvPr>
            <p:ph type="ctrTitle"/>
          </p:nvPr>
        </p:nvSpPr>
        <p:spPr>
          <a:xfrm>
            <a:off x="3960813" y="3833095"/>
            <a:ext cx="4724400" cy="1209964"/>
          </a:xfrm>
          <a:prstGeom prst="rect">
            <a:avLst/>
          </a:prstGeom>
          <a:noFill/>
          <a:ln>
            <a:noFill/>
          </a:ln>
        </p:spPr>
        <p:txBody>
          <a:bodyPr anchorCtr="0" anchor="b" bIns="91425" lIns="91425" spcFirstLastPara="1" rIns="91425" wrap="square" tIns="91425">
            <a:noAutofit/>
          </a:bodyPr>
          <a:lstStyle>
            <a:lvl1pPr indent="0" lvl="0" marL="0" marR="0" rtl="0" algn="l">
              <a:lnSpc>
                <a:spcPct val="108695"/>
              </a:lnSpc>
              <a:spcBef>
                <a:spcPts val="0"/>
              </a:spcBef>
              <a:spcAft>
                <a:spcPts val="0"/>
              </a:spcAft>
              <a:buClr>
                <a:schemeClr val="dk1"/>
              </a:buClr>
              <a:buSzPts val="1400"/>
              <a:buFont typeface="Arial"/>
              <a:buNone/>
              <a:defRPr/>
            </a:lvl1pPr>
            <a:lvl2pPr indent="-88900" lvl="1" marL="0" marR="0" rtl="0" algn="l">
              <a:spcBef>
                <a:spcPts val="0"/>
              </a:spcBef>
              <a:spcAft>
                <a:spcPts val="0"/>
              </a:spcAft>
              <a:buSzPts val="1400"/>
              <a:buChar char="○"/>
              <a:defRPr/>
            </a:lvl2pPr>
            <a:lvl3pPr indent="-88900" lvl="2" marL="0" marR="0" rtl="0" algn="l">
              <a:spcBef>
                <a:spcPts val="0"/>
              </a:spcBef>
              <a:spcAft>
                <a:spcPts val="0"/>
              </a:spcAft>
              <a:buSzPts val="1400"/>
              <a:buChar char="■"/>
              <a:defRPr/>
            </a:lvl3pPr>
            <a:lvl4pPr indent="-88900" lvl="3" marL="0" marR="0" rtl="0" algn="l">
              <a:spcBef>
                <a:spcPts val="0"/>
              </a:spcBef>
              <a:spcAft>
                <a:spcPts val="0"/>
              </a:spcAft>
              <a:buSzPts val="1400"/>
              <a:buChar char="●"/>
              <a:defRPr/>
            </a:lvl4pPr>
            <a:lvl5pPr indent="-88900" lvl="4" marL="0" marR="0" rtl="0" algn="l">
              <a:spcBef>
                <a:spcPts val="0"/>
              </a:spcBef>
              <a:spcAft>
                <a:spcPts val="0"/>
              </a:spcAft>
              <a:buSzPts val="1400"/>
              <a:buChar char="○"/>
              <a:defRPr/>
            </a:lvl5pPr>
            <a:lvl6pPr indent="-88900" lvl="5" marL="0" marR="0" rtl="0" algn="l">
              <a:spcBef>
                <a:spcPts val="0"/>
              </a:spcBef>
              <a:spcAft>
                <a:spcPts val="0"/>
              </a:spcAft>
              <a:buSzPts val="1400"/>
              <a:buChar char="■"/>
              <a:defRPr/>
            </a:lvl6pPr>
            <a:lvl7pPr indent="-88900" lvl="6" marL="0" marR="0" rtl="0" algn="l">
              <a:spcBef>
                <a:spcPts val="0"/>
              </a:spcBef>
              <a:spcAft>
                <a:spcPts val="0"/>
              </a:spcAft>
              <a:buSzPts val="1400"/>
              <a:buChar char="●"/>
              <a:defRPr/>
            </a:lvl7pPr>
            <a:lvl8pPr indent="-88900" lvl="7" marL="0" marR="0" rtl="0" algn="l">
              <a:spcBef>
                <a:spcPts val="0"/>
              </a:spcBef>
              <a:spcAft>
                <a:spcPts val="0"/>
              </a:spcAft>
              <a:buSzPts val="1400"/>
              <a:buChar char="○"/>
              <a:defRPr/>
            </a:lvl8pPr>
            <a:lvl9pPr indent="-88900" lvl="8" marL="0" marR="0" rtl="0" algn="l">
              <a:spcBef>
                <a:spcPts val="0"/>
              </a:spcBef>
              <a:spcAft>
                <a:spcPts val="0"/>
              </a:spcAft>
              <a:buSzPts val="1400"/>
              <a:buChar char="■"/>
              <a:defRPr/>
            </a:lvl9pPr>
          </a:lstStyle>
          <a:p/>
        </p:txBody>
      </p:sp>
      <p:sp>
        <p:nvSpPr>
          <p:cNvPr id="26" name="Google Shape;26;p4"/>
          <p:cNvSpPr txBox="1"/>
          <p:nvPr>
            <p:ph idx="2" type="subTitle"/>
          </p:nvPr>
        </p:nvSpPr>
        <p:spPr>
          <a:xfrm>
            <a:off x="3960813" y="5056909"/>
            <a:ext cx="4724400" cy="1156586"/>
          </a:xfrm>
          <a:prstGeom prst="rect">
            <a:avLst/>
          </a:prstGeom>
          <a:noFill/>
          <a:ln>
            <a:noFill/>
          </a:ln>
        </p:spPr>
        <p:txBody>
          <a:bodyPr anchorCtr="0" anchor="t" bIns="91425" lIns="91425" spcFirstLastPara="1" rIns="91425" wrap="square" tIns="91425">
            <a:noAutofit/>
          </a:bodyPr>
          <a:lstStyle>
            <a:lvl1pPr indent="0" lvl="0" marL="0" marR="0" rtl="0" algn="l">
              <a:lnSpc>
                <a:spcPct val="118181"/>
              </a:lnSpc>
              <a:spcBef>
                <a:spcPts val="0"/>
              </a:spcBef>
              <a:spcAft>
                <a:spcPts val="0"/>
              </a:spcAft>
              <a:buClr>
                <a:schemeClr val="dk1"/>
              </a:buClr>
              <a:buSzPts val="1400"/>
              <a:buFont typeface="Arial"/>
              <a:buNone/>
              <a:defRPr/>
            </a:lvl1pPr>
            <a:lvl2pPr indent="0" lvl="1" marL="457200" marR="0" rtl="0" algn="ctr">
              <a:spcBef>
                <a:spcPts val="600"/>
              </a:spcBef>
              <a:spcAft>
                <a:spcPts val="0"/>
              </a:spcAft>
              <a:buClr>
                <a:srgbClr val="888888"/>
              </a:buClr>
              <a:buSzPts val="1400"/>
              <a:buFont typeface="Arial"/>
              <a:buNone/>
              <a:defRPr/>
            </a:lvl2pPr>
            <a:lvl3pPr indent="0" lvl="2" marL="914400" marR="0" rtl="0" algn="ctr">
              <a:spcBef>
                <a:spcPts val="600"/>
              </a:spcBef>
              <a:spcAft>
                <a:spcPts val="0"/>
              </a:spcAft>
              <a:buClr>
                <a:srgbClr val="888888"/>
              </a:buClr>
              <a:buSzPts val="1400"/>
              <a:buFont typeface="Arial"/>
              <a:buNone/>
              <a:defRPr/>
            </a:lvl3pPr>
            <a:lvl4pPr indent="0" lvl="3" marL="1371600" marR="0" rtl="0" algn="ctr">
              <a:spcBef>
                <a:spcPts val="600"/>
              </a:spcBef>
              <a:spcAft>
                <a:spcPts val="0"/>
              </a:spcAft>
              <a:buClr>
                <a:srgbClr val="888888"/>
              </a:buClr>
              <a:buSzPts val="1400"/>
              <a:buFont typeface="Arial"/>
              <a:buNone/>
              <a:defRPr/>
            </a:lvl4pPr>
            <a:lvl5pPr indent="0" lvl="4" marL="1828800" marR="0" rtl="0" algn="ctr">
              <a:spcBef>
                <a:spcPts val="600"/>
              </a:spcBef>
              <a:spcAft>
                <a:spcPts val="0"/>
              </a:spcAft>
              <a:buClr>
                <a:srgbClr val="888888"/>
              </a:buClr>
              <a:buSzPts val="1400"/>
              <a:buFont typeface="Arial"/>
              <a:buNone/>
              <a:defRPr/>
            </a:lvl5pPr>
            <a:lvl6pPr indent="0" lvl="5" marL="2286000" marR="0" rtl="0" algn="ctr">
              <a:spcBef>
                <a:spcPts val="360"/>
              </a:spcBef>
              <a:spcAft>
                <a:spcPts val="0"/>
              </a:spcAft>
              <a:buClr>
                <a:srgbClr val="888888"/>
              </a:buClr>
              <a:buSzPts val="1400"/>
              <a:buFont typeface="Arial"/>
              <a:buNone/>
              <a:defRPr/>
            </a:lvl6pPr>
            <a:lvl7pPr indent="0" lvl="6" marL="2743200" marR="0" rtl="0" algn="ctr">
              <a:spcBef>
                <a:spcPts val="360"/>
              </a:spcBef>
              <a:spcAft>
                <a:spcPts val="0"/>
              </a:spcAft>
              <a:buClr>
                <a:srgbClr val="888888"/>
              </a:buClr>
              <a:buSzPts val="1400"/>
              <a:buFont typeface="Arial"/>
              <a:buNone/>
              <a:defRPr/>
            </a:lvl7pPr>
            <a:lvl8pPr indent="0" lvl="7" marL="3200400" marR="0" rtl="0" algn="ctr">
              <a:spcBef>
                <a:spcPts val="360"/>
              </a:spcBef>
              <a:spcAft>
                <a:spcPts val="0"/>
              </a:spcAft>
              <a:buClr>
                <a:srgbClr val="888888"/>
              </a:buClr>
              <a:buSzPts val="1400"/>
              <a:buFont typeface="Arial"/>
              <a:buNone/>
              <a:defRPr/>
            </a:lvl8pPr>
            <a:lvl9pPr indent="0" lvl="8" marL="3657600" marR="0" rtl="0" algn="ctr">
              <a:spcBef>
                <a:spcPts val="360"/>
              </a:spcBef>
              <a:spcAft>
                <a:spcPts val="0"/>
              </a:spcAft>
              <a:buClr>
                <a:srgbClr val="888888"/>
              </a:buClr>
              <a:buSzPts val="1400"/>
              <a:buFont typeface="Arial"/>
              <a:buNone/>
              <a:defRPr/>
            </a:lvl9pPr>
          </a:lstStyle>
          <a:p/>
        </p:txBody>
      </p:sp>
      <p:sp>
        <p:nvSpPr>
          <p:cNvPr id="27" name="Google Shape;27;p4"/>
          <p:cNvSpPr txBox="1"/>
          <p:nvPr>
            <p:ph idx="10" type="dt"/>
          </p:nvPr>
        </p:nvSpPr>
        <p:spPr>
          <a:xfrm>
            <a:off x="457200" y="6298744"/>
            <a:ext cx="1981200" cy="273050"/>
          </a:xfrm>
          <a:prstGeom prst="rect">
            <a:avLst/>
          </a:prstGeom>
          <a:noFill/>
          <a:ln>
            <a:noFill/>
          </a:ln>
        </p:spPr>
        <p:txBody>
          <a:bodyPr anchorCtr="0" anchor="ctr"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28" name="Google Shape;28;p4"/>
          <p:cNvSpPr txBox="1"/>
          <p:nvPr>
            <p:ph idx="11" type="ftr"/>
          </p:nvPr>
        </p:nvSpPr>
        <p:spPr>
          <a:xfrm>
            <a:off x="3962400" y="6298744"/>
            <a:ext cx="3810000" cy="273050"/>
          </a:xfrm>
          <a:prstGeom prst="rect">
            <a:avLst/>
          </a:prstGeom>
          <a:noFill/>
          <a:ln>
            <a:noFill/>
          </a:ln>
        </p:spPr>
        <p:txBody>
          <a:bodyPr anchorCtr="0" anchor="ctr"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29" name="Google Shape;29;p4"/>
          <p:cNvSpPr txBox="1"/>
          <p:nvPr>
            <p:ph idx="12" type="sldNum"/>
          </p:nvPr>
        </p:nvSpPr>
        <p:spPr>
          <a:xfrm>
            <a:off x="8264856" y="6312392"/>
            <a:ext cx="685800" cy="265089"/>
          </a:xfrm>
          <a:prstGeom prst="rect">
            <a:avLst/>
          </a:prstGeom>
          <a:noFill/>
          <a:ln>
            <a:noFill/>
          </a:ln>
        </p:spPr>
        <p:txBody>
          <a:bodyPr anchorCtr="0" anchor="ctr"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blipFill rotWithShape="1">
          <a:blip r:embed="rId2">
            <a:alphaModFix/>
          </a:blip>
          <a:stretch>
            <a:fillRect b="0" l="0" r="0" t="0"/>
          </a:stretch>
        </a:blipFill>
      </p:bgPr>
    </p:bg>
    <p:spTree>
      <p:nvGrpSpPr>
        <p:cNvPr id="30" name="Shape 30"/>
        <p:cNvGrpSpPr/>
        <p:nvPr/>
      </p:nvGrpSpPr>
      <p:grpSpPr>
        <a:xfrm>
          <a:off x="0" y="0"/>
          <a:ext cx="0" cy="0"/>
          <a:chOff x="0" y="0"/>
          <a:chExt cx="0" cy="0"/>
        </a:xfrm>
      </p:grpSpPr>
      <p:sp>
        <p:nvSpPr>
          <p:cNvPr id="31" name="Google Shape;31;p5"/>
          <p:cNvSpPr txBox="1"/>
          <p:nvPr>
            <p:ph type="title"/>
          </p:nvPr>
        </p:nvSpPr>
        <p:spPr>
          <a:xfrm>
            <a:off x="457200" y="2194560"/>
            <a:ext cx="7772400" cy="1362075"/>
          </a:xfrm>
          <a:prstGeom prst="rect">
            <a:avLst/>
          </a:prstGeom>
          <a:noFill/>
          <a:ln>
            <a:noFill/>
          </a:ln>
        </p:spPr>
        <p:txBody>
          <a:bodyPr anchorCtr="0" anchor="b" bIns="91425" lIns="91425" spcFirstLastPara="1" rIns="91425" wrap="square" tIns="91425">
            <a:noAutofit/>
          </a:bodyPr>
          <a:lstStyle>
            <a:lvl1pPr lvl="0" rtl="0" algn="l">
              <a:lnSpc>
                <a:spcPct val="108695"/>
              </a:lnSpc>
              <a:spcBef>
                <a:spcPts val="0"/>
              </a:spcBef>
              <a:spcAft>
                <a:spcPts val="0"/>
              </a:spcAft>
              <a:buClr>
                <a:schemeClr val="dk1"/>
              </a:buClr>
              <a:buSzPts val="1400"/>
              <a:buNone/>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32" name="Google Shape;32;p5"/>
          <p:cNvSpPr txBox="1"/>
          <p:nvPr>
            <p:ph idx="1" type="body"/>
          </p:nvPr>
        </p:nvSpPr>
        <p:spPr>
          <a:xfrm>
            <a:off x="457200" y="3557016"/>
            <a:ext cx="7772400" cy="987552"/>
          </a:xfrm>
          <a:prstGeom prst="rect">
            <a:avLst/>
          </a:prstGeom>
          <a:noFill/>
          <a:ln>
            <a:noFill/>
          </a:ln>
        </p:spPr>
        <p:txBody>
          <a:bodyPr anchorCtr="0" anchor="t" bIns="91425" lIns="91425" spcFirstLastPara="1" rIns="91425" wrap="square" tIns="91425">
            <a:noAutofit/>
          </a:bodyPr>
          <a:lstStyle>
            <a:lvl1pPr indent="-228600" lvl="0" marL="457200" rtl="0">
              <a:spcBef>
                <a:spcPts val="0"/>
              </a:spcBef>
              <a:spcAft>
                <a:spcPts val="0"/>
              </a:spcAft>
              <a:buClr>
                <a:schemeClr val="dk1"/>
              </a:buClr>
              <a:buSzPts val="1400"/>
              <a:buNone/>
              <a:defRPr/>
            </a:lvl1pPr>
            <a:lvl2pPr indent="-228600" lvl="1" marL="914400" rtl="0">
              <a:spcBef>
                <a:spcPts val="600"/>
              </a:spcBef>
              <a:spcAft>
                <a:spcPts val="0"/>
              </a:spcAft>
              <a:buClr>
                <a:srgbClr val="888888"/>
              </a:buClr>
              <a:buSzPts val="1400"/>
              <a:buNone/>
              <a:defRPr/>
            </a:lvl2pPr>
            <a:lvl3pPr indent="-228600" lvl="2" marL="1371600" rtl="0">
              <a:spcBef>
                <a:spcPts val="600"/>
              </a:spcBef>
              <a:spcAft>
                <a:spcPts val="0"/>
              </a:spcAft>
              <a:buClr>
                <a:srgbClr val="888888"/>
              </a:buClr>
              <a:buSzPts val="1400"/>
              <a:buNone/>
              <a:defRPr/>
            </a:lvl3pPr>
            <a:lvl4pPr indent="-228600" lvl="3" marL="1828800" rtl="0">
              <a:spcBef>
                <a:spcPts val="600"/>
              </a:spcBef>
              <a:spcAft>
                <a:spcPts val="0"/>
              </a:spcAft>
              <a:buClr>
                <a:srgbClr val="888888"/>
              </a:buClr>
              <a:buSzPts val="1400"/>
              <a:buNone/>
              <a:defRPr/>
            </a:lvl4pPr>
            <a:lvl5pPr indent="-228600" lvl="4" marL="2286000" rtl="0">
              <a:spcBef>
                <a:spcPts val="600"/>
              </a:spcBef>
              <a:spcAft>
                <a:spcPts val="0"/>
              </a:spcAft>
              <a:buClr>
                <a:srgbClr val="888888"/>
              </a:buClr>
              <a:buSzPts val="1400"/>
              <a:buNone/>
              <a:defRPr/>
            </a:lvl5pPr>
            <a:lvl6pPr indent="-228600" lvl="5" marL="2743200" rtl="0">
              <a:spcBef>
                <a:spcPts val="360"/>
              </a:spcBef>
              <a:spcAft>
                <a:spcPts val="0"/>
              </a:spcAft>
              <a:buClr>
                <a:srgbClr val="888888"/>
              </a:buClr>
              <a:buSzPts val="1400"/>
              <a:buNone/>
              <a:defRPr/>
            </a:lvl6pPr>
            <a:lvl7pPr indent="-228600" lvl="6" marL="3200400" rtl="0">
              <a:spcBef>
                <a:spcPts val="360"/>
              </a:spcBef>
              <a:spcAft>
                <a:spcPts val="0"/>
              </a:spcAft>
              <a:buClr>
                <a:srgbClr val="888888"/>
              </a:buClr>
              <a:buSzPts val="1400"/>
              <a:buNone/>
              <a:defRPr/>
            </a:lvl7pPr>
            <a:lvl8pPr indent="-228600" lvl="7" marL="3657600" rtl="0">
              <a:spcBef>
                <a:spcPts val="360"/>
              </a:spcBef>
              <a:spcAft>
                <a:spcPts val="0"/>
              </a:spcAft>
              <a:buClr>
                <a:srgbClr val="888888"/>
              </a:buClr>
              <a:buSzPts val="1400"/>
              <a:buNone/>
              <a:defRPr/>
            </a:lvl8pPr>
            <a:lvl9pPr indent="-228600" lvl="8" marL="4114800" rtl="0">
              <a:spcBef>
                <a:spcPts val="360"/>
              </a:spcBef>
              <a:spcAft>
                <a:spcPts val="0"/>
              </a:spcAft>
              <a:buClr>
                <a:srgbClr val="888888"/>
              </a:buClr>
              <a:buSzPts val="1400"/>
              <a:buNone/>
              <a:defRPr/>
            </a:lvl9pPr>
          </a:lstStyle>
          <a:p/>
        </p:txBody>
      </p:sp>
      <p:sp>
        <p:nvSpPr>
          <p:cNvPr id="33" name="Google Shape;33;p5"/>
          <p:cNvSpPr txBox="1"/>
          <p:nvPr>
            <p:ph idx="10" type="dt"/>
          </p:nvPr>
        </p:nvSpPr>
        <p:spPr>
          <a:xfrm>
            <a:off x="7663438" y="6314461"/>
            <a:ext cx="1295400" cy="265089"/>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34" name="Google Shape;34;p5"/>
          <p:cNvSpPr txBox="1"/>
          <p:nvPr>
            <p:ph idx="11" type="ftr"/>
          </p:nvPr>
        </p:nvSpPr>
        <p:spPr>
          <a:xfrm>
            <a:off x="3942607" y="6305797"/>
            <a:ext cx="3717967" cy="259278"/>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35" name="Google Shape;35;p5"/>
          <p:cNvSpPr txBox="1"/>
          <p:nvPr>
            <p:ph idx="12" type="sldNum"/>
          </p:nvPr>
        </p:nvSpPr>
        <p:spPr>
          <a:xfrm>
            <a:off x="7521388" y="5476097"/>
            <a:ext cx="1483056" cy="851848"/>
          </a:xfrm>
          <a:prstGeom prst="rect">
            <a:avLst/>
          </a:prstGeom>
          <a:noFill/>
          <a:ln>
            <a:noFill/>
          </a:ln>
        </p:spPr>
        <p:txBody>
          <a:bodyPr anchorCtr="0" anchor="ctr"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with Watermark">
  <p:cSld name="Section with Watermark">
    <p:bg>
      <p:bgPr>
        <a:blipFill rotWithShape="1">
          <a:blip r:embed="rId2">
            <a:alphaModFix/>
          </a:blip>
          <a:stretch>
            <a:fillRect b="0" l="0" r="0" t="0"/>
          </a:stretch>
        </a:blipFill>
      </p:bgPr>
    </p:bg>
    <p:spTree>
      <p:nvGrpSpPr>
        <p:cNvPr id="36" name="Shape 36"/>
        <p:cNvGrpSpPr/>
        <p:nvPr/>
      </p:nvGrpSpPr>
      <p:grpSpPr>
        <a:xfrm>
          <a:off x="0" y="0"/>
          <a:ext cx="0" cy="0"/>
          <a:chOff x="0" y="0"/>
          <a:chExt cx="0" cy="0"/>
        </a:xfrm>
      </p:grpSpPr>
      <p:sp>
        <p:nvSpPr>
          <p:cNvPr id="37" name="Google Shape;37;p6"/>
          <p:cNvSpPr txBox="1"/>
          <p:nvPr>
            <p:ph idx="1" type="body"/>
          </p:nvPr>
        </p:nvSpPr>
        <p:spPr>
          <a:xfrm>
            <a:off x="712693" y="1689847"/>
            <a:ext cx="8431303" cy="2209800"/>
          </a:xfrm>
          <a:prstGeom prst="rect">
            <a:avLst/>
          </a:prstGeom>
          <a:noFill/>
          <a:ln>
            <a:noFill/>
          </a:ln>
        </p:spPr>
        <p:txBody>
          <a:bodyPr anchorCtr="0" anchor="ctr" bIns="91425" lIns="91425" spcFirstLastPara="1" rIns="91425" wrap="square" tIns="91425">
            <a:noAutofit/>
          </a:bodyPr>
          <a:lstStyle>
            <a:lvl1pPr indent="-228600" lvl="0" marL="457200" rtl="0" algn="l">
              <a:spcBef>
                <a:spcPts val="0"/>
              </a:spcBef>
              <a:spcAft>
                <a:spcPts val="0"/>
              </a:spcAft>
              <a:buClr>
                <a:schemeClr val="dk1"/>
              </a:buClr>
              <a:buSzPts val="1400"/>
              <a:buFont typeface="Impact"/>
              <a:buNone/>
              <a:defRPr/>
            </a:lvl1pPr>
            <a:lvl2pPr indent="-228600" lvl="1" marL="914400" rtl="0" algn="l">
              <a:spcBef>
                <a:spcPts val="0"/>
              </a:spcBef>
              <a:spcAft>
                <a:spcPts val="0"/>
              </a:spcAft>
              <a:buClr>
                <a:schemeClr val="dk1"/>
              </a:buClr>
              <a:buSzPts val="1400"/>
              <a:buFont typeface="Impact"/>
              <a:buNone/>
              <a:defRPr/>
            </a:lvl2pPr>
            <a:lvl3pPr indent="-228600" lvl="2" marL="1371600" rtl="0" algn="l">
              <a:spcBef>
                <a:spcPts val="0"/>
              </a:spcBef>
              <a:spcAft>
                <a:spcPts val="0"/>
              </a:spcAft>
              <a:buClr>
                <a:schemeClr val="dk1"/>
              </a:buClr>
              <a:buSzPts val="1400"/>
              <a:buFont typeface="Impact"/>
              <a:buNone/>
              <a:defRPr/>
            </a:lvl3pPr>
            <a:lvl4pPr indent="-228600" lvl="3" marL="1828800" rtl="0" algn="l">
              <a:spcBef>
                <a:spcPts val="0"/>
              </a:spcBef>
              <a:spcAft>
                <a:spcPts val="0"/>
              </a:spcAft>
              <a:buClr>
                <a:schemeClr val="dk1"/>
              </a:buClr>
              <a:buSzPts val="1400"/>
              <a:buFont typeface="Impact"/>
              <a:buNone/>
              <a:defRPr/>
            </a:lvl4pPr>
            <a:lvl5pPr indent="-228600" lvl="4" marL="2286000" rtl="0" algn="l">
              <a:spcBef>
                <a:spcPts val="0"/>
              </a:spcBef>
              <a:spcAft>
                <a:spcPts val="0"/>
              </a:spcAft>
              <a:buClr>
                <a:schemeClr val="dk1"/>
              </a:buClr>
              <a:buSzPts val="1400"/>
              <a:buFont typeface="Impact"/>
              <a:buNone/>
              <a:defRPr/>
            </a:lvl5pPr>
            <a:lvl6pPr indent="-317500" lvl="5" marL="2743200" rtl="0">
              <a:spcBef>
                <a:spcPts val="360"/>
              </a:spcBef>
              <a:spcAft>
                <a:spcPts val="0"/>
              </a:spcAft>
              <a:buSzPts val="1400"/>
              <a:buChar char="•"/>
              <a:defRPr/>
            </a:lvl6pPr>
            <a:lvl7pPr indent="-317500" lvl="6" marL="3200400" rtl="0">
              <a:spcBef>
                <a:spcPts val="360"/>
              </a:spcBef>
              <a:spcAft>
                <a:spcPts val="0"/>
              </a:spcAft>
              <a:buSzPts val="1400"/>
              <a:buChar char="•"/>
              <a:defRPr/>
            </a:lvl7pPr>
            <a:lvl8pPr indent="-317500" lvl="7" marL="3657600" rtl="0">
              <a:spcBef>
                <a:spcPts val="360"/>
              </a:spcBef>
              <a:spcAft>
                <a:spcPts val="0"/>
              </a:spcAft>
              <a:buSzPts val="1400"/>
              <a:buChar char="•"/>
              <a:defRPr/>
            </a:lvl8pPr>
            <a:lvl9pPr indent="-317500" lvl="8" marL="4114800" rtl="0">
              <a:spcBef>
                <a:spcPts val="360"/>
              </a:spcBef>
              <a:spcAft>
                <a:spcPts val="0"/>
              </a:spcAft>
              <a:buSzPts val="1400"/>
              <a:buChar char="•"/>
              <a:defRPr/>
            </a:lvl9pPr>
          </a:lstStyle>
          <a:p/>
        </p:txBody>
      </p:sp>
      <p:sp>
        <p:nvSpPr>
          <p:cNvPr id="38" name="Google Shape;38;p6"/>
          <p:cNvSpPr txBox="1"/>
          <p:nvPr>
            <p:ph type="title"/>
          </p:nvPr>
        </p:nvSpPr>
        <p:spPr>
          <a:xfrm>
            <a:off x="457201" y="2196353"/>
            <a:ext cx="5334000" cy="1362075"/>
          </a:xfrm>
          <a:prstGeom prst="rect">
            <a:avLst/>
          </a:prstGeom>
          <a:noFill/>
          <a:ln>
            <a:noFill/>
          </a:ln>
        </p:spPr>
        <p:txBody>
          <a:bodyPr anchorCtr="0" anchor="b" bIns="91425" lIns="91425" spcFirstLastPara="1" rIns="91425" wrap="square" tIns="91425">
            <a:noAutofit/>
          </a:bodyPr>
          <a:lstStyle>
            <a:lvl1pPr lvl="0" rtl="0" algn="l">
              <a:lnSpc>
                <a:spcPct val="108695"/>
              </a:lnSpc>
              <a:spcBef>
                <a:spcPts val="0"/>
              </a:spcBef>
              <a:spcAft>
                <a:spcPts val="0"/>
              </a:spcAft>
              <a:buSzPts val="1400"/>
              <a:buNone/>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39" name="Google Shape;39;p6"/>
          <p:cNvSpPr txBox="1"/>
          <p:nvPr>
            <p:ph idx="2" type="body"/>
          </p:nvPr>
        </p:nvSpPr>
        <p:spPr>
          <a:xfrm>
            <a:off x="457200" y="3560618"/>
            <a:ext cx="5334000" cy="983087"/>
          </a:xfrm>
          <a:prstGeom prst="rect">
            <a:avLst/>
          </a:prstGeom>
          <a:noFill/>
          <a:ln>
            <a:noFill/>
          </a:ln>
        </p:spPr>
        <p:txBody>
          <a:bodyPr anchorCtr="0" anchor="t" bIns="91425" lIns="91425" spcFirstLastPara="1" rIns="91425" wrap="square" tIns="91425">
            <a:noAutofit/>
          </a:bodyPr>
          <a:lstStyle>
            <a:lvl1pPr indent="-228600" lvl="0" marL="457200" rtl="0">
              <a:spcBef>
                <a:spcPts val="0"/>
              </a:spcBef>
              <a:spcAft>
                <a:spcPts val="0"/>
              </a:spcAft>
              <a:buClr>
                <a:schemeClr val="dk1"/>
              </a:buClr>
              <a:buSzPts val="1400"/>
              <a:buNone/>
              <a:defRPr/>
            </a:lvl1pPr>
            <a:lvl2pPr indent="-228600" lvl="1" marL="914400" rtl="0">
              <a:spcBef>
                <a:spcPts val="600"/>
              </a:spcBef>
              <a:spcAft>
                <a:spcPts val="0"/>
              </a:spcAft>
              <a:buClr>
                <a:srgbClr val="888888"/>
              </a:buClr>
              <a:buSzPts val="1400"/>
              <a:buNone/>
              <a:defRPr/>
            </a:lvl2pPr>
            <a:lvl3pPr indent="-228600" lvl="2" marL="1371600" rtl="0">
              <a:spcBef>
                <a:spcPts val="600"/>
              </a:spcBef>
              <a:spcAft>
                <a:spcPts val="0"/>
              </a:spcAft>
              <a:buClr>
                <a:srgbClr val="888888"/>
              </a:buClr>
              <a:buSzPts val="1400"/>
              <a:buNone/>
              <a:defRPr/>
            </a:lvl3pPr>
            <a:lvl4pPr indent="-228600" lvl="3" marL="1828800" rtl="0">
              <a:spcBef>
                <a:spcPts val="600"/>
              </a:spcBef>
              <a:spcAft>
                <a:spcPts val="0"/>
              </a:spcAft>
              <a:buClr>
                <a:srgbClr val="888888"/>
              </a:buClr>
              <a:buSzPts val="1400"/>
              <a:buNone/>
              <a:defRPr/>
            </a:lvl4pPr>
            <a:lvl5pPr indent="-228600" lvl="4" marL="2286000" rtl="0">
              <a:spcBef>
                <a:spcPts val="600"/>
              </a:spcBef>
              <a:spcAft>
                <a:spcPts val="0"/>
              </a:spcAft>
              <a:buClr>
                <a:srgbClr val="888888"/>
              </a:buClr>
              <a:buSzPts val="1400"/>
              <a:buNone/>
              <a:defRPr/>
            </a:lvl5pPr>
            <a:lvl6pPr indent="-228600" lvl="5" marL="2743200" rtl="0">
              <a:spcBef>
                <a:spcPts val="360"/>
              </a:spcBef>
              <a:spcAft>
                <a:spcPts val="0"/>
              </a:spcAft>
              <a:buClr>
                <a:srgbClr val="888888"/>
              </a:buClr>
              <a:buSzPts val="1400"/>
              <a:buNone/>
              <a:defRPr/>
            </a:lvl6pPr>
            <a:lvl7pPr indent="-228600" lvl="6" marL="3200400" rtl="0">
              <a:spcBef>
                <a:spcPts val="360"/>
              </a:spcBef>
              <a:spcAft>
                <a:spcPts val="0"/>
              </a:spcAft>
              <a:buClr>
                <a:srgbClr val="888888"/>
              </a:buClr>
              <a:buSzPts val="1400"/>
              <a:buNone/>
              <a:defRPr/>
            </a:lvl7pPr>
            <a:lvl8pPr indent="-228600" lvl="7" marL="3657600" rtl="0">
              <a:spcBef>
                <a:spcPts val="360"/>
              </a:spcBef>
              <a:spcAft>
                <a:spcPts val="0"/>
              </a:spcAft>
              <a:buClr>
                <a:srgbClr val="888888"/>
              </a:buClr>
              <a:buSzPts val="1400"/>
              <a:buNone/>
              <a:defRPr/>
            </a:lvl8pPr>
            <a:lvl9pPr indent="-228600" lvl="8" marL="4114800" rtl="0">
              <a:spcBef>
                <a:spcPts val="360"/>
              </a:spcBef>
              <a:spcAft>
                <a:spcPts val="0"/>
              </a:spcAft>
              <a:buClr>
                <a:srgbClr val="888888"/>
              </a:buClr>
              <a:buSzPts val="1400"/>
              <a:buNone/>
              <a:defRPr/>
            </a:lvl9pPr>
          </a:lstStyle>
          <a:p/>
        </p:txBody>
      </p:sp>
      <p:sp>
        <p:nvSpPr>
          <p:cNvPr id="40" name="Google Shape;40;p6"/>
          <p:cNvSpPr txBox="1"/>
          <p:nvPr>
            <p:ph idx="10" type="dt"/>
          </p:nvPr>
        </p:nvSpPr>
        <p:spPr>
          <a:xfrm>
            <a:off x="7663438" y="6314461"/>
            <a:ext cx="1295400" cy="265089"/>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41" name="Google Shape;41;p6"/>
          <p:cNvSpPr txBox="1"/>
          <p:nvPr>
            <p:ph idx="11" type="ftr"/>
          </p:nvPr>
        </p:nvSpPr>
        <p:spPr>
          <a:xfrm>
            <a:off x="3942607" y="6305797"/>
            <a:ext cx="3717967" cy="259278"/>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42" name="Google Shape;42;p6"/>
          <p:cNvSpPr txBox="1"/>
          <p:nvPr>
            <p:ph idx="12" type="sldNum"/>
          </p:nvPr>
        </p:nvSpPr>
        <p:spPr>
          <a:xfrm>
            <a:off x="7521388" y="5476097"/>
            <a:ext cx="1483056" cy="851848"/>
          </a:xfrm>
          <a:prstGeom prst="rect">
            <a:avLst/>
          </a:prstGeom>
          <a:noFill/>
          <a:ln>
            <a:noFill/>
          </a:ln>
        </p:spPr>
        <p:txBody>
          <a:bodyPr anchorCtr="0" anchor="ctr"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with Picture">
  <p:cSld name="Section with Picture">
    <p:bg>
      <p:bgPr>
        <a:blipFill rotWithShape="1">
          <a:blip r:embed="rId2">
            <a:alphaModFix/>
          </a:blip>
          <a:stretch>
            <a:fillRect b="0" l="0" r="0" t="0"/>
          </a:stretch>
        </a:blipFill>
      </p:bgPr>
    </p:bg>
    <p:spTree>
      <p:nvGrpSpPr>
        <p:cNvPr id="43" name="Shape 43"/>
        <p:cNvGrpSpPr/>
        <p:nvPr/>
      </p:nvGrpSpPr>
      <p:grpSpPr>
        <a:xfrm>
          <a:off x="0" y="0"/>
          <a:ext cx="0" cy="0"/>
          <a:chOff x="0" y="0"/>
          <a:chExt cx="0" cy="0"/>
        </a:xfrm>
      </p:grpSpPr>
      <p:sp>
        <p:nvSpPr>
          <p:cNvPr id="44" name="Google Shape;44;p7"/>
          <p:cNvSpPr txBox="1"/>
          <p:nvPr>
            <p:ph type="title"/>
          </p:nvPr>
        </p:nvSpPr>
        <p:spPr>
          <a:xfrm>
            <a:off x="3152775" y="4069804"/>
            <a:ext cx="5538788" cy="116205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SzPts val="1400"/>
              <a:buNone/>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grpSp>
        <p:nvGrpSpPr>
          <p:cNvPr id="45" name="Google Shape;45;p7"/>
          <p:cNvGrpSpPr/>
          <p:nvPr/>
        </p:nvGrpSpPr>
        <p:grpSpPr>
          <a:xfrm rot="-360000">
            <a:off x="654352" y="445180"/>
            <a:ext cx="5416247" cy="3630168"/>
            <a:chOff x="1524000" y="381000"/>
            <a:chExt cx="3657600" cy="4737978"/>
          </a:xfrm>
        </p:grpSpPr>
        <p:sp>
          <p:nvSpPr>
            <p:cNvPr id="46" name="Google Shape;46;p7"/>
            <p:cNvSpPr/>
            <p:nvPr/>
          </p:nvSpPr>
          <p:spPr>
            <a:xfrm>
              <a:off x="1524000" y="381000"/>
              <a:ext cx="3657600" cy="4724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7" name="Google Shape;47;p7"/>
            <p:cNvSpPr/>
            <p:nvPr/>
          </p:nvSpPr>
          <p:spPr>
            <a:xfrm>
              <a:off x="1524000" y="381000"/>
              <a:ext cx="3657600" cy="4737978"/>
            </a:xfrm>
            <a:prstGeom prst="rect">
              <a:avLst/>
            </a:prstGeom>
            <a:gradFill>
              <a:gsLst>
                <a:gs pos="0">
                  <a:srgbClr val="D8D8D8"/>
                </a:gs>
                <a:gs pos="15000">
                  <a:srgbClr val="FFFFFF">
                    <a:alpha val="74901"/>
                  </a:srgbClr>
                </a:gs>
                <a:gs pos="100000">
                  <a:schemeClr val="lt1"/>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grpSp>
      <p:sp>
        <p:nvSpPr>
          <p:cNvPr id="48" name="Google Shape;48;p7"/>
          <p:cNvSpPr/>
          <p:nvPr>
            <p:ph idx="2" type="pic"/>
          </p:nvPr>
        </p:nvSpPr>
        <p:spPr>
          <a:xfrm rot="-360000">
            <a:off x="857677" y="632632"/>
            <a:ext cx="5009597" cy="3255264"/>
          </a:xfrm>
          <a:prstGeom prst="rect">
            <a:avLst/>
          </a:prstGeom>
          <a:solidFill>
            <a:srgbClr val="D8D8D8"/>
          </a:solidFill>
          <a:ln>
            <a:noFill/>
          </a:ln>
        </p:spPr>
      </p:sp>
      <p:sp>
        <p:nvSpPr>
          <p:cNvPr id="49" name="Google Shape;49;p7"/>
          <p:cNvSpPr txBox="1"/>
          <p:nvPr>
            <p:ph idx="1" type="body"/>
          </p:nvPr>
        </p:nvSpPr>
        <p:spPr>
          <a:xfrm>
            <a:off x="3158117" y="5230906"/>
            <a:ext cx="5532958" cy="865093"/>
          </a:xfrm>
          <a:prstGeom prst="rect">
            <a:avLst/>
          </a:prstGeom>
          <a:noFill/>
          <a:ln>
            <a:noFill/>
          </a:ln>
        </p:spPr>
        <p:txBody>
          <a:bodyPr anchorCtr="0" anchor="t" bIns="91425" lIns="91425" spcFirstLastPara="1" rIns="91425" wrap="square" tIns="91425">
            <a:noAutofit/>
          </a:bodyPr>
          <a:lstStyle>
            <a:lvl1pPr indent="-228600" lvl="0" marL="457200" rtl="0">
              <a:spcBef>
                <a:spcPts val="0"/>
              </a:spcBef>
              <a:spcAft>
                <a:spcPts val="0"/>
              </a:spcAft>
              <a:buSzPts val="1400"/>
              <a:buNone/>
              <a:defRPr/>
            </a:lvl1pPr>
            <a:lvl2pPr indent="-228600" lvl="1" marL="914400" rtl="0">
              <a:spcBef>
                <a:spcPts val="600"/>
              </a:spcBef>
              <a:spcAft>
                <a:spcPts val="0"/>
              </a:spcAft>
              <a:buSzPts val="1400"/>
              <a:buNone/>
              <a:defRPr/>
            </a:lvl2pPr>
            <a:lvl3pPr indent="-228600" lvl="2" marL="1371600" rtl="0">
              <a:spcBef>
                <a:spcPts val="600"/>
              </a:spcBef>
              <a:spcAft>
                <a:spcPts val="0"/>
              </a:spcAft>
              <a:buSzPts val="1400"/>
              <a:buNone/>
              <a:defRPr/>
            </a:lvl3pPr>
            <a:lvl4pPr indent="-228600" lvl="3" marL="1828800" rtl="0">
              <a:spcBef>
                <a:spcPts val="600"/>
              </a:spcBef>
              <a:spcAft>
                <a:spcPts val="0"/>
              </a:spcAft>
              <a:buSzPts val="1400"/>
              <a:buNone/>
              <a:defRPr/>
            </a:lvl4pPr>
            <a:lvl5pPr indent="-228600" lvl="4" marL="2286000" rtl="0">
              <a:spcBef>
                <a:spcPts val="600"/>
              </a:spcBef>
              <a:spcAft>
                <a:spcPts val="0"/>
              </a:spcAft>
              <a:buSzPts val="1400"/>
              <a:buNone/>
              <a:defRPr/>
            </a:lvl5pPr>
            <a:lvl6pPr indent="-228600" lvl="5" marL="2743200" rtl="0">
              <a:spcBef>
                <a:spcPts val="360"/>
              </a:spcBef>
              <a:spcAft>
                <a:spcPts val="0"/>
              </a:spcAft>
              <a:buSzPts val="1400"/>
              <a:buNone/>
              <a:defRPr/>
            </a:lvl6pPr>
            <a:lvl7pPr indent="-228600" lvl="6" marL="3200400" rtl="0">
              <a:spcBef>
                <a:spcPts val="360"/>
              </a:spcBef>
              <a:spcAft>
                <a:spcPts val="0"/>
              </a:spcAft>
              <a:buSzPts val="1400"/>
              <a:buNone/>
              <a:defRPr/>
            </a:lvl7pPr>
            <a:lvl8pPr indent="-228600" lvl="7" marL="3657600" rtl="0">
              <a:spcBef>
                <a:spcPts val="360"/>
              </a:spcBef>
              <a:spcAft>
                <a:spcPts val="0"/>
              </a:spcAft>
              <a:buSzPts val="1400"/>
              <a:buNone/>
              <a:defRPr/>
            </a:lvl8pPr>
            <a:lvl9pPr indent="-228600" lvl="8" marL="4114800" rtl="0">
              <a:spcBef>
                <a:spcPts val="360"/>
              </a:spcBef>
              <a:spcAft>
                <a:spcPts val="0"/>
              </a:spcAft>
              <a:buSzPts val="1400"/>
              <a:buNone/>
              <a:defRPr/>
            </a:lvl9pPr>
          </a:lstStyle>
          <a:p/>
        </p:txBody>
      </p:sp>
      <p:sp>
        <p:nvSpPr>
          <p:cNvPr id="50" name="Google Shape;50;p7"/>
          <p:cNvSpPr txBox="1"/>
          <p:nvPr>
            <p:ph idx="10" type="dt"/>
          </p:nvPr>
        </p:nvSpPr>
        <p:spPr>
          <a:xfrm>
            <a:off x="7663438" y="6314461"/>
            <a:ext cx="1295400" cy="265089"/>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51" name="Google Shape;51;p7"/>
          <p:cNvSpPr txBox="1"/>
          <p:nvPr>
            <p:ph idx="11" type="ftr"/>
          </p:nvPr>
        </p:nvSpPr>
        <p:spPr>
          <a:xfrm>
            <a:off x="3942607" y="6305797"/>
            <a:ext cx="3717967" cy="259278"/>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52" name="Google Shape;52;p7"/>
          <p:cNvSpPr txBox="1"/>
          <p:nvPr>
            <p:ph idx="12" type="sldNum"/>
          </p:nvPr>
        </p:nvSpPr>
        <p:spPr>
          <a:xfrm>
            <a:off x="7521388" y="5476097"/>
            <a:ext cx="1483056" cy="851848"/>
          </a:xfrm>
          <a:prstGeom prst="rect">
            <a:avLst/>
          </a:prstGeom>
          <a:noFill/>
          <a:ln>
            <a:noFill/>
          </a:ln>
        </p:spPr>
        <p:txBody>
          <a:bodyPr anchorCtr="0" anchor="ctr"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3" name="Shape 53"/>
        <p:cNvGrpSpPr/>
        <p:nvPr/>
      </p:nvGrpSpPr>
      <p:grpSpPr>
        <a:xfrm>
          <a:off x="0" y="0"/>
          <a:ext cx="0" cy="0"/>
          <a:chOff x="0" y="0"/>
          <a:chExt cx="0" cy="0"/>
        </a:xfrm>
      </p:grpSpPr>
      <p:sp>
        <p:nvSpPr>
          <p:cNvPr id="54" name="Google Shape;54;p8"/>
          <p:cNvSpPr txBox="1"/>
          <p:nvPr>
            <p:ph type="title"/>
          </p:nvPr>
        </p:nvSpPr>
        <p:spPr>
          <a:xfrm>
            <a:off x="914400" y="503238"/>
            <a:ext cx="7313613" cy="868362"/>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Clr>
                <a:schemeClr val="dk1"/>
              </a:buClr>
              <a:buSzPts val="1400"/>
              <a:buNone/>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55" name="Google Shape;55;p8"/>
          <p:cNvSpPr txBox="1"/>
          <p:nvPr>
            <p:ph idx="1" type="body"/>
          </p:nvPr>
        </p:nvSpPr>
        <p:spPr>
          <a:xfrm>
            <a:off x="914400" y="1735139"/>
            <a:ext cx="3566160" cy="4056062"/>
          </a:xfrm>
          <a:prstGeom prst="rect">
            <a:avLst/>
          </a:prstGeom>
          <a:noFill/>
          <a:ln>
            <a:noFill/>
          </a:ln>
        </p:spPr>
        <p:txBody>
          <a:bodyPr anchorCtr="0" anchor="t" bIns="91425" lIns="91425" spcFirstLastPara="1" rIns="91425" wrap="square" tIns="91425">
            <a:noAutofit/>
          </a:bodyPr>
          <a:lstStyle>
            <a:lvl1pPr indent="-317500" lvl="0" marL="457200" rtl="0">
              <a:spcBef>
                <a:spcPts val="2000"/>
              </a:spcBef>
              <a:spcAft>
                <a:spcPts val="0"/>
              </a:spcAft>
              <a:buSzPts val="1400"/>
              <a:buChar char="•"/>
              <a:defRPr/>
            </a:lvl1pPr>
            <a:lvl2pPr indent="-317500" lvl="1" marL="914400" rtl="0">
              <a:spcBef>
                <a:spcPts val="600"/>
              </a:spcBef>
              <a:spcAft>
                <a:spcPts val="0"/>
              </a:spcAft>
              <a:buSzPts val="1400"/>
              <a:buChar char="•"/>
              <a:defRPr/>
            </a:lvl2pPr>
            <a:lvl3pPr indent="-317500" lvl="2" marL="1371600" rtl="0">
              <a:spcBef>
                <a:spcPts val="600"/>
              </a:spcBef>
              <a:spcAft>
                <a:spcPts val="0"/>
              </a:spcAft>
              <a:buSzPts val="1400"/>
              <a:buChar char="•"/>
              <a:defRPr/>
            </a:lvl3pPr>
            <a:lvl4pPr indent="-317500" lvl="3" marL="1828800" rtl="0">
              <a:spcBef>
                <a:spcPts val="600"/>
              </a:spcBef>
              <a:spcAft>
                <a:spcPts val="0"/>
              </a:spcAft>
              <a:buSzPts val="1400"/>
              <a:buChar char="•"/>
              <a:defRPr/>
            </a:lvl4pPr>
            <a:lvl5pPr indent="-317500" lvl="4" marL="2286000" rtl="0">
              <a:spcBef>
                <a:spcPts val="600"/>
              </a:spcBef>
              <a:spcAft>
                <a:spcPts val="0"/>
              </a:spcAft>
              <a:buSzPts val="1400"/>
              <a:buChar char="•"/>
              <a:defRPr/>
            </a:lvl5pPr>
            <a:lvl6pPr indent="-317500" lvl="5" marL="2743200" rtl="0">
              <a:spcBef>
                <a:spcPts val="360"/>
              </a:spcBef>
              <a:spcAft>
                <a:spcPts val="0"/>
              </a:spcAft>
              <a:buSzPts val="1400"/>
              <a:buChar char="•"/>
              <a:defRPr/>
            </a:lvl6pPr>
            <a:lvl7pPr indent="-317500" lvl="6" marL="3200400" rtl="0">
              <a:spcBef>
                <a:spcPts val="360"/>
              </a:spcBef>
              <a:spcAft>
                <a:spcPts val="0"/>
              </a:spcAft>
              <a:buSzPts val="1400"/>
              <a:buChar char="•"/>
              <a:defRPr/>
            </a:lvl7pPr>
            <a:lvl8pPr indent="-317500" lvl="7" marL="3657600" rtl="0">
              <a:spcBef>
                <a:spcPts val="360"/>
              </a:spcBef>
              <a:spcAft>
                <a:spcPts val="0"/>
              </a:spcAft>
              <a:buSzPts val="1400"/>
              <a:buChar char="•"/>
              <a:defRPr/>
            </a:lvl8pPr>
            <a:lvl9pPr indent="-317500" lvl="8" marL="4114800" rtl="0">
              <a:spcBef>
                <a:spcPts val="360"/>
              </a:spcBef>
              <a:spcAft>
                <a:spcPts val="0"/>
              </a:spcAft>
              <a:buSzPts val="1400"/>
              <a:buChar char="•"/>
              <a:defRPr/>
            </a:lvl9pPr>
          </a:lstStyle>
          <a:p/>
        </p:txBody>
      </p:sp>
      <p:sp>
        <p:nvSpPr>
          <p:cNvPr id="56" name="Google Shape;56;p8"/>
          <p:cNvSpPr txBox="1"/>
          <p:nvPr>
            <p:ph idx="2" type="body"/>
          </p:nvPr>
        </p:nvSpPr>
        <p:spPr>
          <a:xfrm>
            <a:off x="4648200" y="1735139"/>
            <a:ext cx="3566160" cy="4056062"/>
          </a:xfrm>
          <a:prstGeom prst="rect">
            <a:avLst/>
          </a:prstGeom>
          <a:noFill/>
          <a:ln>
            <a:noFill/>
          </a:ln>
        </p:spPr>
        <p:txBody>
          <a:bodyPr anchorCtr="0" anchor="t" bIns="91425" lIns="91425" spcFirstLastPara="1" rIns="91425" wrap="square" tIns="91425">
            <a:noAutofit/>
          </a:bodyPr>
          <a:lstStyle>
            <a:lvl1pPr indent="-317500" lvl="0" marL="457200" rtl="0">
              <a:spcBef>
                <a:spcPts val="2000"/>
              </a:spcBef>
              <a:spcAft>
                <a:spcPts val="0"/>
              </a:spcAft>
              <a:buSzPts val="1400"/>
              <a:buChar char="•"/>
              <a:defRPr/>
            </a:lvl1pPr>
            <a:lvl2pPr indent="-317500" lvl="1" marL="914400" rtl="0">
              <a:spcBef>
                <a:spcPts val="600"/>
              </a:spcBef>
              <a:spcAft>
                <a:spcPts val="0"/>
              </a:spcAft>
              <a:buSzPts val="1400"/>
              <a:buChar char="•"/>
              <a:defRPr/>
            </a:lvl2pPr>
            <a:lvl3pPr indent="-317500" lvl="2" marL="1371600" rtl="0">
              <a:spcBef>
                <a:spcPts val="600"/>
              </a:spcBef>
              <a:spcAft>
                <a:spcPts val="0"/>
              </a:spcAft>
              <a:buSzPts val="1400"/>
              <a:buChar char="•"/>
              <a:defRPr/>
            </a:lvl3pPr>
            <a:lvl4pPr indent="-317500" lvl="3" marL="1828800" rtl="0">
              <a:spcBef>
                <a:spcPts val="600"/>
              </a:spcBef>
              <a:spcAft>
                <a:spcPts val="0"/>
              </a:spcAft>
              <a:buSzPts val="1400"/>
              <a:buChar char="•"/>
              <a:defRPr/>
            </a:lvl4pPr>
            <a:lvl5pPr indent="-317500" lvl="4" marL="2286000" rtl="0">
              <a:spcBef>
                <a:spcPts val="600"/>
              </a:spcBef>
              <a:spcAft>
                <a:spcPts val="0"/>
              </a:spcAft>
              <a:buSzPts val="1400"/>
              <a:buChar char="•"/>
              <a:defRPr/>
            </a:lvl5pPr>
            <a:lvl6pPr indent="-317500" lvl="5" marL="2743200" rtl="0">
              <a:spcBef>
                <a:spcPts val="360"/>
              </a:spcBef>
              <a:spcAft>
                <a:spcPts val="0"/>
              </a:spcAft>
              <a:buSzPts val="1400"/>
              <a:buChar char="•"/>
              <a:defRPr/>
            </a:lvl6pPr>
            <a:lvl7pPr indent="-317500" lvl="6" marL="3200400" rtl="0">
              <a:spcBef>
                <a:spcPts val="360"/>
              </a:spcBef>
              <a:spcAft>
                <a:spcPts val="0"/>
              </a:spcAft>
              <a:buSzPts val="1400"/>
              <a:buChar char="•"/>
              <a:defRPr/>
            </a:lvl7pPr>
            <a:lvl8pPr indent="-317500" lvl="7" marL="3657600" rtl="0">
              <a:spcBef>
                <a:spcPts val="360"/>
              </a:spcBef>
              <a:spcAft>
                <a:spcPts val="0"/>
              </a:spcAft>
              <a:buSzPts val="1400"/>
              <a:buChar char="•"/>
              <a:defRPr/>
            </a:lvl8pPr>
            <a:lvl9pPr indent="-317500" lvl="8" marL="4114800" rtl="0">
              <a:spcBef>
                <a:spcPts val="360"/>
              </a:spcBef>
              <a:spcAft>
                <a:spcPts val="0"/>
              </a:spcAft>
              <a:buSzPts val="1400"/>
              <a:buChar char="•"/>
              <a:defRPr/>
            </a:lvl9pPr>
          </a:lstStyle>
          <a:p/>
        </p:txBody>
      </p:sp>
      <p:sp>
        <p:nvSpPr>
          <p:cNvPr id="57" name="Google Shape;57;p8"/>
          <p:cNvSpPr txBox="1"/>
          <p:nvPr>
            <p:ph idx="10" type="dt"/>
          </p:nvPr>
        </p:nvSpPr>
        <p:spPr>
          <a:xfrm>
            <a:off x="7663438" y="6314461"/>
            <a:ext cx="1295400" cy="265089"/>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58" name="Google Shape;58;p8"/>
          <p:cNvSpPr txBox="1"/>
          <p:nvPr>
            <p:ph idx="11" type="ftr"/>
          </p:nvPr>
        </p:nvSpPr>
        <p:spPr>
          <a:xfrm>
            <a:off x="3942607" y="6305797"/>
            <a:ext cx="3717967" cy="259278"/>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59" name="Google Shape;59;p8"/>
          <p:cNvSpPr txBox="1"/>
          <p:nvPr>
            <p:ph idx="12" type="sldNum"/>
          </p:nvPr>
        </p:nvSpPr>
        <p:spPr>
          <a:xfrm>
            <a:off x="7521388" y="5476097"/>
            <a:ext cx="1483056" cy="851848"/>
          </a:xfrm>
          <a:prstGeom prst="rect">
            <a:avLst/>
          </a:prstGeom>
          <a:noFill/>
          <a:ln>
            <a:noFill/>
          </a:ln>
        </p:spPr>
        <p:txBody>
          <a:bodyPr anchorCtr="0" anchor="ctr"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0" name="Shape 60"/>
        <p:cNvGrpSpPr/>
        <p:nvPr/>
      </p:nvGrpSpPr>
      <p:grpSpPr>
        <a:xfrm>
          <a:off x="0" y="0"/>
          <a:ext cx="0" cy="0"/>
          <a:chOff x="0" y="0"/>
          <a:chExt cx="0" cy="0"/>
        </a:xfrm>
      </p:grpSpPr>
      <p:sp>
        <p:nvSpPr>
          <p:cNvPr id="61" name="Google Shape;61;p9"/>
          <p:cNvSpPr txBox="1"/>
          <p:nvPr>
            <p:ph type="title"/>
          </p:nvPr>
        </p:nvSpPr>
        <p:spPr>
          <a:xfrm>
            <a:off x="914400" y="503238"/>
            <a:ext cx="7313613" cy="868362"/>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1400"/>
              <a:buNone/>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62" name="Google Shape;62;p9"/>
          <p:cNvSpPr txBox="1"/>
          <p:nvPr>
            <p:ph idx="1" type="body"/>
          </p:nvPr>
        </p:nvSpPr>
        <p:spPr>
          <a:xfrm>
            <a:off x="971326" y="1419366"/>
            <a:ext cx="3200400" cy="584035"/>
          </a:xfrm>
          <a:prstGeom prst="rect">
            <a:avLst/>
          </a:prstGeom>
          <a:noFill/>
          <a:ln>
            <a:noFill/>
          </a:ln>
        </p:spPr>
        <p:txBody>
          <a:bodyPr anchorCtr="0" anchor="b" bIns="91425" lIns="91425" spcFirstLastPara="1" rIns="91425" wrap="square" tIns="91425">
            <a:noAutofit/>
          </a:bodyPr>
          <a:lstStyle>
            <a:lvl1pPr indent="-228600" lvl="0" marL="457200" rtl="0" algn="ctr">
              <a:spcBef>
                <a:spcPts val="0"/>
              </a:spcBef>
              <a:spcAft>
                <a:spcPts val="0"/>
              </a:spcAft>
              <a:buClr>
                <a:srgbClr val="B1A069"/>
              </a:buClr>
              <a:buSzPts val="1400"/>
              <a:buFont typeface="Impact"/>
              <a:buNone/>
              <a:defRPr/>
            </a:lvl1pPr>
            <a:lvl2pPr indent="-228600" lvl="1" marL="914400" rtl="0">
              <a:spcBef>
                <a:spcPts val="600"/>
              </a:spcBef>
              <a:spcAft>
                <a:spcPts val="0"/>
              </a:spcAft>
              <a:buSzPts val="1400"/>
              <a:buNone/>
              <a:defRPr/>
            </a:lvl2pPr>
            <a:lvl3pPr indent="-228600" lvl="2" marL="1371600" rtl="0">
              <a:spcBef>
                <a:spcPts val="600"/>
              </a:spcBef>
              <a:spcAft>
                <a:spcPts val="0"/>
              </a:spcAft>
              <a:buSzPts val="1400"/>
              <a:buNone/>
              <a:defRPr/>
            </a:lvl3pPr>
            <a:lvl4pPr indent="-228600" lvl="3" marL="1828800" rtl="0">
              <a:spcBef>
                <a:spcPts val="600"/>
              </a:spcBef>
              <a:spcAft>
                <a:spcPts val="0"/>
              </a:spcAft>
              <a:buSzPts val="1400"/>
              <a:buNone/>
              <a:defRPr/>
            </a:lvl4pPr>
            <a:lvl5pPr indent="-228600" lvl="4" marL="2286000" rtl="0">
              <a:spcBef>
                <a:spcPts val="600"/>
              </a:spcBef>
              <a:spcAft>
                <a:spcPts val="0"/>
              </a:spcAft>
              <a:buSzPts val="1400"/>
              <a:buNone/>
              <a:defRPr/>
            </a:lvl5pPr>
            <a:lvl6pPr indent="-228600" lvl="5" marL="2743200" rtl="0">
              <a:spcBef>
                <a:spcPts val="360"/>
              </a:spcBef>
              <a:spcAft>
                <a:spcPts val="0"/>
              </a:spcAft>
              <a:buSzPts val="1400"/>
              <a:buNone/>
              <a:defRPr/>
            </a:lvl6pPr>
            <a:lvl7pPr indent="-228600" lvl="6" marL="3200400" rtl="0">
              <a:spcBef>
                <a:spcPts val="360"/>
              </a:spcBef>
              <a:spcAft>
                <a:spcPts val="0"/>
              </a:spcAft>
              <a:buSzPts val="1400"/>
              <a:buNone/>
              <a:defRPr/>
            </a:lvl7pPr>
            <a:lvl8pPr indent="-228600" lvl="7" marL="3657600" rtl="0">
              <a:spcBef>
                <a:spcPts val="360"/>
              </a:spcBef>
              <a:spcAft>
                <a:spcPts val="0"/>
              </a:spcAft>
              <a:buSzPts val="1400"/>
              <a:buNone/>
              <a:defRPr/>
            </a:lvl8pPr>
            <a:lvl9pPr indent="-228600" lvl="8" marL="4114800" rtl="0">
              <a:spcBef>
                <a:spcPts val="360"/>
              </a:spcBef>
              <a:spcAft>
                <a:spcPts val="0"/>
              </a:spcAft>
              <a:buSzPts val="1400"/>
              <a:buNone/>
              <a:defRPr/>
            </a:lvl9pPr>
          </a:lstStyle>
          <a:p/>
        </p:txBody>
      </p:sp>
      <p:sp>
        <p:nvSpPr>
          <p:cNvPr id="63" name="Google Shape;63;p9"/>
          <p:cNvSpPr txBox="1"/>
          <p:nvPr>
            <p:ph idx="2" type="body"/>
          </p:nvPr>
        </p:nvSpPr>
        <p:spPr>
          <a:xfrm>
            <a:off x="897367" y="2174875"/>
            <a:ext cx="3566160" cy="3616325"/>
          </a:xfrm>
          <a:prstGeom prst="rect">
            <a:avLst/>
          </a:prstGeom>
          <a:noFill/>
          <a:ln>
            <a:noFill/>
          </a:ln>
        </p:spPr>
        <p:txBody>
          <a:bodyPr anchorCtr="0" anchor="t" bIns="91425" lIns="91425" spcFirstLastPara="1" rIns="91425" wrap="square" tIns="91425">
            <a:noAutofit/>
          </a:bodyPr>
          <a:lstStyle>
            <a:lvl1pPr indent="-317500" lvl="0" marL="457200" rtl="0">
              <a:spcBef>
                <a:spcPts val="2000"/>
              </a:spcBef>
              <a:spcAft>
                <a:spcPts val="0"/>
              </a:spcAft>
              <a:buSzPts val="1400"/>
              <a:buChar char="•"/>
              <a:defRPr/>
            </a:lvl1pPr>
            <a:lvl2pPr indent="-317500" lvl="1" marL="914400" rtl="0">
              <a:spcBef>
                <a:spcPts val="600"/>
              </a:spcBef>
              <a:spcAft>
                <a:spcPts val="0"/>
              </a:spcAft>
              <a:buSzPts val="1400"/>
              <a:buChar char="•"/>
              <a:defRPr/>
            </a:lvl2pPr>
            <a:lvl3pPr indent="-317500" lvl="2" marL="1371600" rtl="0">
              <a:spcBef>
                <a:spcPts val="600"/>
              </a:spcBef>
              <a:spcAft>
                <a:spcPts val="0"/>
              </a:spcAft>
              <a:buSzPts val="1400"/>
              <a:buChar char="•"/>
              <a:defRPr/>
            </a:lvl3pPr>
            <a:lvl4pPr indent="-317500" lvl="3" marL="1828800" rtl="0">
              <a:spcBef>
                <a:spcPts val="600"/>
              </a:spcBef>
              <a:spcAft>
                <a:spcPts val="0"/>
              </a:spcAft>
              <a:buSzPts val="1400"/>
              <a:buChar char="•"/>
              <a:defRPr/>
            </a:lvl4pPr>
            <a:lvl5pPr indent="-317500" lvl="4" marL="2286000" rtl="0">
              <a:spcBef>
                <a:spcPts val="600"/>
              </a:spcBef>
              <a:spcAft>
                <a:spcPts val="0"/>
              </a:spcAft>
              <a:buSzPts val="1400"/>
              <a:buChar char="•"/>
              <a:defRPr/>
            </a:lvl5pPr>
            <a:lvl6pPr indent="-317500" lvl="5" marL="2743200" rtl="0">
              <a:spcBef>
                <a:spcPts val="360"/>
              </a:spcBef>
              <a:spcAft>
                <a:spcPts val="0"/>
              </a:spcAft>
              <a:buSzPts val="1400"/>
              <a:buChar char="•"/>
              <a:defRPr/>
            </a:lvl6pPr>
            <a:lvl7pPr indent="-317500" lvl="6" marL="3200400" rtl="0">
              <a:spcBef>
                <a:spcPts val="360"/>
              </a:spcBef>
              <a:spcAft>
                <a:spcPts val="0"/>
              </a:spcAft>
              <a:buSzPts val="1400"/>
              <a:buChar char="•"/>
              <a:defRPr/>
            </a:lvl7pPr>
            <a:lvl8pPr indent="-317500" lvl="7" marL="3657600" rtl="0">
              <a:spcBef>
                <a:spcPts val="360"/>
              </a:spcBef>
              <a:spcAft>
                <a:spcPts val="0"/>
              </a:spcAft>
              <a:buSzPts val="1400"/>
              <a:buChar char="•"/>
              <a:defRPr/>
            </a:lvl8pPr>
            <a:lvl9pPr indent="-317500" lvl="8" marL="4114800" rtl="0">
              <a:spcBef>
                <a:spcPts val="360"/>
              </a:spcBef>
              <a:spcAft>
                <a:spcPts val="0"/>
              </a:spcAft>
              <a:buSzPts val="1400"/>
              <a:buChar char="•"/>
              <a:defRPr/>
            </a:lvl9pPr>
          </a:lstStyle>
          <a:p/>
        </p:txBody>
      </p:sp>
      <p:sp>
        <p:nvSpPr>
          <p:cNvPr id="64" name="Google Shape;64;p9"/>
          <p:cNvSpPr txBox="1"/>
          <p:nvPr>
            <p:ph idx="3" type="body"/>
          </p:nvPr>
        </p:nvSpPr>
        <p:spPr>
          <a:xfrm>
            <a:off x="4930247" y="1419366"/>
            <a:ext cx="3200400" cy="584035"/>
          </a:xfrm>
          <a:prstGeom prst="rect">
            <a:avLst/>
          </a:prstGeom>
          <a:noFill/>
          <a:ln>
            <a:noFill/>
          </a:ln>
        </p:spPr>
        <p:txBody>
          <a:bodyPr anchorCtr="0" anchor="b" bIns="91425" lIns="91425" spcFirstLastPara="1" rIns="91425" wrap="square" tIns="91425">
            <a:noAutofit/>
          </a:bodyPr>
          <a:lstStyle>
            <a:lvl1pPr indent="-228600" lvl="0" marL="457200" rtl="0" algn="ctr">
              <a:spcBef>
                <a:spcPts val="0"/>
              </a:spcBef>
              <a:spcAft>
                <a:spcPts val="0"/>
              </a:spcAft>
              <a:buClr>
                <a:srgbClr val="B1A069"/>
              </a:buClr>
              <a:buSzPts val="1400"/>
              <a:buFont typeface="Impact"/>
              <a:buNone/>
              <a:defRPr/>
            </a:lvl1pPr>
            <a:lvl2pPr indent="-228600" lvl="1" marL="914400" rtl="0">
              <a:spcBef>
                <a:spcPts val="600"/>
              </a:spcBef>
              <a:spcAft>
                <a:spcPts val="0"/>
              </a:spcAft>
              <a:buSzPts val="1400"/>
              <a:buNone/>
              <a:defRPr/>
            </a:lvl2pPr>
            <a:lvl3pPr indent="-228600" lvl="2" marL="1371600" rtl="0">
              <a:spcBef>
                <a:spcPts val="600"/>
              </a:spcBef>
              <a:spcAft>
                <a:spcPts val="0"/>
              </a:spcAft>
              <a:buSzPts val="1400"/>
              <a:buNone/>
              <a:defRPr/>
            </a:lvl3pPr>
            <a:lvl4pPr indent="-228600" lvl="3" marL="1828800" rtl="0">
              <a:spcBef>
                <a:spcPts val="600"/>
              </a:spcBef>
              <a:spcAft>
                <a:spcPts val="0"/>
              </a:spcAft>
              <a:buSzPts val="1400"/>
              <a:buNone/>
              <a:defRPr/>
            </a:lvl4pPr>
            <a:lvl5pPr indent="-228600" lvl="4" marL="2286000" rtl="0">
              <a:spcBef>
                <a:spcPts val="600"/>
              </a:spcBef>
              <a:spcAft>
                <a:spcPts val="0"/>
              </a:spcAft>
              <a:buSzPts val="1400"/>
              <a:buNone/>
              <a:defRPr/>
            </a:lvl5pPr>
            <a:lvl6pPr indent="-228600" lvl="5" marL="2743200" rtl="0">
              <a:spcBef>
                <a:spcPts val="360"/>
              </a:spcBef>
              <a:spcAft>
                <a:spcPts val="0"/>
              </a:spcAft>
              <a:buSzPts val="1400"/>
              <a:buNone/>
              <a:defRPr/>
            </a:lvl6pPr>
            <a:lvl7pPr indent="-228600" lvl="6" marL="3200400" rtl="0">
              <a:spcBef>
                <a:spcPts val="360"/>
              </a:spcBef>
              <a:spcAft>
                <a:spcPts val="0"/>
              </a:spcAft>
              <a:buSzPts val="1400"/>
              <a:buNone/>
              <a:defRPr/>
            </a:lvl7pPr>
            <a:lvl8pPr indent="-228600" lvl="7" marL="3657600" rtl="0">
              <a:spcBef>
                <a:spcPts val="360"/>
              </a:spcBef>
              <a:spcAft>
                <a:spcPts val="0"/>
              </a:spcAft>
              <a:buSzPts val="1400"/>
              <a:buNone/>
              <a:defRPr/>
            </a:lvl8pPr>
            <a:lvl9pPr indent="-228600" lvl="8" marL="4114800" rtl="0">
              <a:spcBef>
                <a:spcPts val="360"/>
              </a:spcBef>
              <a:spcAft>
                <a:spcPts val="0"/>
              </a:spcAft>
              <a:buSzPts val="1400"/>
              <a:buNone/>
              <a:defRPr/>
            </a:lvl9pPr>
          </a:lstStyle>
          <a:p/>
        </p:txBody>
      </p:sp>
      <p:sp>
        <p:nvSpPr>
          <p:cNvPr id="65" name="Google Shape;65;p9"/>
          <p:cNvSpPr txBox="1"/>
          <p:nvPr>
            <p:ph idx="4" type="body"/>
          </p:nvPr>
        </p:nvSpPr>
        <p:spPr>
          <a:xfrm>
            <a:off x="4646514" y="2174875"/>
            <a:ext cx="3566160" cy="3616325"/>
          </a:xfrm>
          <a:prstGeom prst="rect">
            <a:avLst/>
          </a:prstGeom>
          <a:noFill/>
          <a:ln>
            <a:noFill/>
          </a:ln>
        </p:spPr>
        <p:txBody>
          <a:bodyPr anchorCtr="0" anchor="t" bIns="91425" lIns="91425" spcFirstLastPara="1" rIns="91425" wrap="square" tIns="91425">
            <a:noAutofit/>
          </a:bodyPr>
          <a:lstStyle>
            <a:lvl1pPr indent="-317500" lvl="0" marL="457200" rtl="0">
              <a:spcBef>
                <a:spcPts val="2000"/>
              </a:spcBef>
              <a:spcAft>
                <a:spcPts val="0"/>
              </a:spcAft>
              <a:buSzPts val="1400"/>
              <a:buChar char="•"/>
              <a:defRPr/>
            </a:lvl1pPr>
            <a:lvl2pPr indent="-317500" lvl="1" marL="914400" rtl="0">
              <a:spcBef>
                <a:spcPts val="600"/>
              </a:spcBef>
              <a:spcAft>
                <a:spcPts val="0"/>
              </a:spcAft>
              <a:buSzPts val="1400"/>
              <a:buChar char="•"/>
              <a:defRPr/>
            </a:lvl2pPr>
            <a:lvl3pPr indent="-317500" lvl="2" marL="1371600" rtl="0">
              <a:spcBef>
                <a:spcPts val="600"/>
              </a:spcBef>
              <a:spcAft>
                <a:spcPts val="0"/>
              </a:spcAft>
              <a:buSzPts val="1400"/>
              <a:buChar char="•"/>
              <a:defRPr/>
            </a:lvl3pPr>
            <a:lvl4pPr indent="-317500" lvl="3" marL="1828800" rtl="0">
              <a:spcBef>
                <a:spcPts val="600"/>
              </a:spcBef>
              <a:spcAft>
                <a:spcPts val="0"/>
              </a:spcAft>
              <a:buSzPts val="1400"/>
              <a:buChar char="•"/>
              <a:defRPr/>
            </a:lvl4pPr>
            <a:lvl5pPr indent="-317500" lvl="4" marL="2286000" rtl="0">
              <a:spcBef>
                <a:spcPts val="600"/>
              </a:spcBef>
              <a:spcAft>
                <a:spcPts val="0"/>
              </a:spcAft>
              <a:buSzPts val="1400"/>
              <a:buChar char="•"/>
              <a:defRPr/>
            </a:lvl5pPr>
            <a:lvl6pPr indent="-317500" lvl="5" marL="2743200" rtl="0">
              <a:spcBef>
                <a:spcPts val="360"/>
              </a:spcBef>
              <a:spcAft>
                <a:spcPts val="0"/>
              </a:spcAft>
              <a:buSzPts val="1400"/>
              <a:buChar char="•"/>
              <a:defRPr/>
            </a:lvl6pPr>
            <a:lvl7pPr indent="-317500" lvl="6" marL="3200400" rtl="0">
              <a:spcBef>
                <a:spcPts val="360"/>
              </a:spcBef>
              <a:spcAft>
                <a:spcPts val="0"/>
              </a:spcAft>
              <a:buSzPts val="1400"/>
              <a:buChar char="•"/>
              <a:defRPr/>
            </a:lvl7pPr>
            <a:lvl8pPr indent="-317500" lvl="7" marL="3657600" rtl="0">
              <a:spcBef>
                <a:spcPts val="360"/>
              </a:spcBef>
              <a:spcAft>
                <a:spcPts val="0"/>
              </a:spcAft>
              <a:buSzPts val="1400"/>
              <a:buChar char="•"/>
              <a:defRPr/>
            </a:lvl8pPr>
            <a:lvl9pPr indent="-317500" lvl="8" marL="4114800" rtl="0">
              <a:spcBef>
                <a:spcPts val="360"/>
              </a:spcBef>
              <a:spcAft>
                <a:spcPts val="0"/>
              </a:spcAft>
              <a:buSzPts val="1400"/>
              <a:buChar char="•"/>
              <a:defRPr/>
            </a:lvl9pPr>
          </a:lstStyle>
          <a:p/>
        </p:txBody>
      </p:sp>
      <p:sp>
        <p:nvSpPr>
          <p:cNvPr id="66" name="Google Shape;66;p9"/>
          <p:cNvSpPr txBox="1"/>
          <p:nvPr>
            <p:ph idx="10" type="dt"/>
          </p:nvPr>
        </p:nvSpPr>
        <p:spPr>
          <a:xfrm>
            <a:off x="7663438" y="6314461"/>
            <a:ext cx="1295400" cy="265089"/>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67" name="Google Shape;67;p9"/>
          <p:cNvSpPr txBox="1"/>
          <p:nvPr>
            <p:ph idx="11" type="ftr"/>
          </p:nvPr>
        </p:nvSpPr>
        <p:spPr>
          <a:xfrm>
            <a:off x="3942607" y="6305797"/>
            <a:ext cx="3717967" cy="259278"/>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68" name="Google Shape;68;p9"/>
          <p:cNvSpPr txBox="1"/>
          <p:nvPr>
            <p:ph idx="12" type="sldNum"/>
          </p:nvPr>
        </p:nvSpPr>
        <p:spPr>
          <a:xfrm>
            <a:off x="7521388" y="5476097"/>
            <a:ext cx="1483056" cy="851848"/>
          </a:xfrm>
          <a:prstGeom prst="rect">
            <a:avLst/>
          </a:prstGeom>
          <a:noFill/>
          <a:ln>
            <a:noFill/>
          </a:ln>
        </p:spPr>
        <p:txBody>
          <a:bodyPr anchorCtr="0" anchor="ctr"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pic>
        <p:nvPicPr>
          <p:cNvPr descr="Comparison-Underline.png" id="69" name="Google Shape;69;p9"/>
          <p:cNvPicPr preferRelativeResize="0"/>
          <p:nvPr/>
        </p:nvPicPr>
        <p:blipFill rotWithShape="1">
          <a:blip r:embed="rId2">
            <a:alphaModFix/>
          </a:blip>
          <a:srcRect b="0" l="0" r="0" t="0"/>
          <a:stretch/>
        </p:blipFill>
        <p:spPr>
          <a:xfrm>
            <a:off x="957039" y="1897040"/>
            <a:ext cx="3228975" cy="142875"/>
          </a:xfrm>
          <a:prstGeom prst="rect">
            <a:avLst/>
          </a:prstGeom>
          <a:noFill/>
          <a:ln>
            <a:noFill/>
          </a:ln>
        </p:spPr>
      </p:pic>
      <p:pic>
        <p:nvPicPr>
          <p:cNvPr descr="Comparison-Underline.png" id="70" name="Google Shape;70;p9"/>
          <p:cNvPicPr preferRelativeResize="0"/>
          <p:nvPr/>
        </p:nvPicPr>
        <p:blipFill rotWithShape="1">
          <a:blip r:embed="rId2">
            <a:alphaModFix/>
          </a:blip>
          <a:srcRect b="0" l="0" r="0" t="0"/>
          <a:stretch/>
        </p:blipFill>
        <p:spPr>
          <a:xfrm>
            <a:off x="4915960" y="1897040"/>
            <a:ext cx="3228975" cy="142875"/>
          </a:xfrm>
          <a:prstGeom prst="rect">
            <a:avLst/>
          </a:prstGeom>
          <a:noFill/>
          <a:ln>
            <a:noFill/>
          </a:ln>
        </p:spPr>
      </p:pic>
      <p:pic>
        <p:nvPicPr>
          <p:cNvPr descr="Comparison-Underline.png" id="71" name="Google Shape;71;p9"/>
          <p:cNvPicPr preferRelativeResize="0"/>
          <p:nvPr/>
        </p:nvPicPr>
        <p:blipFill rotWithShape="1">
          <a:blip r:embed="rId2">
            <a:alphaModFix/>
          </a:blip>
          <a:srcRect b="0" l="0" r="0" t="0"/>
          <a:stretch/>
        </p:blipFill>
        <p:spPr>
          <a:xfrm>
            <a:off x="957039" y="1897040"/>
            <a:ext cx="3228975" cy="142875"/>
          </a:xfrm>
          <a:prstGeom prst="rect">
            <a:avLst/>
          </a:prstGeom>
          <a:noFill/>
          <a:ln>
            <a:noFill/>
          </a:ln>
        </p:spPr>
      </p:pic>
      <p:pic>
        <p:nvPicPr>
          <p:cNvPr descr="Comparison-Underline.png" id="72" name="Google Shape;72;p9"/>
          <p:cNvPicPr preferRelativeResize="0"/>
          <p:nvPr/>
        </p:nvPicPr>
        <p:blipFill rotWithShape="1">
          <a:blip r:embed="rId2">
            <a:alphaModFix/>
          </a:blip>
          <a:srcRect b="0" l="0" r="0" t="0"/>
          <a:stretch/>
        </p:blipFill>
        <p:spPr>
          <a:xfrm>
            <a:off x="4915960" y="1897040"/>
            <a:ext cx="3228975" cy="142875"/>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ntent, Top and Bottom">
  <p:cSld name="2 Content, Top and Bottom">
    <p:spTree>
      <p:nvGrpSpPr>
        <p:cNvPr id="73" name="Shape 73"/>
        <p:cNvGrpSpPr/>
        <p:nvPr/>
      </p:nvGrpSpPr>
      <p:grpSpPr>
        <a:xfrm>
          <a:off x="0" y="0"/>
          <a:ext cx="0" cy="0"/>
          <a:chOff x="0" y="0"/>
          <a:chExt cx="0" cy="0"/>
        </a:xfrm>
      </p:grpSpPr>
      <p:sp>
        <p:nvSpPr>
          <p:cNvPr id="74" name="Google Shape;74;p10"/>
          <p:cNvSpPr txBox="1"/>
          <p:nvPr>
            <p:ph type="title"/>
          </p:nvPr>
        </p:nvSpPr>
        <p:spPr>
          <a:xfrm>
            <a:off x="914400" y="503238"/>
            <a:ext cx="7313613" cy="868362"/>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Clr>
                <a:schemeClr val="dk1"/>
              </a:buClr>
              <a:buSzPts val="1400"/>
              <a:buNone/>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75" name="Google Shape;75;p10"/>
          <p:cNvSpPr txBox="1"/>
          <p:nvPr>
            <p:ph idx="1" type="body"/>
          </p:nvPr>
        </p:nvSpPr>
        <p:spPr>
          <a:xfrm>
            <a:off x="914400" y="1735138"/>
            <a:ext cx="7315200" cy="1920240"/>
          </a:xfrm>
          <a:prstGeom prst="rect">
            <a:avLst/>
          </a:prstGeom>
          <a:noFill/>
          <a:ln>
            <a:noFill/>
          </a:ln>
        </p:spPr>
        <p:txBody>
          <a:bodyPr anchorCtr="0" anchor="t" bIns="91425" lIns="91425" spcFirstLastPara="1" rIns="91425" wrap="square" tIns="91425">
            <a:noAutofit/>
          </a:bodyPr>
          <a:lstStyle>
            <a:lvl1pPr indent="-317500" lvl="0" marL="457200" rtl="0">
              <a:spcBef>
                <a:spcPts val="2000"/>
              </a:spcBef>
              <a:spcAft>
                <a:spcPts val="0"/>
              </a:spcAft>
              <a:buSzPts val="1400"/>
              <a:buChar char="•"/>
              <a:defRPr/>
            </a:lvl1pPr>
            <a:lvl2pPr indent="-317500" lvl="1" marL="914400" rtl="0">
              <a:spcBef>
                <a:spcPts val="600"/>
              </a:spcBef>
              <a:spcAft>
                <a:spcPts val="0"/>
              </a:spcAft>
              <a:buSzPts val="1400"/>
              <a:buChar char="•"/>
              <a:defRPr/>
            </a:lvl2pPr>
            <a:lvl3pPr indent="-317500" lvl="2" marL="1371600" rtl="0">
              <a:spcBef>
                <a:spcPts val="600"/>
              </a:spcBef>
              <a:spcAft>
                <a:spcPts val="0"/>
              </a:spcAft>
              <a:buSzPts val="1400"/>
              <a:buChar char="•"/>
              <a:defRPr/>
            </a:lvl3pPr>
            <a:lvl4pPr indent="-317500" lvl="3" marL="1828800" rtl="0">
              <a:spcBef>
                <a:spcPts val="600"/>
              </a:spcBef>
              <a:spcAft>
                <a:spcPts val="0"/>
              </a:spcAft>
              <a:buSzPts val="1400"/>
              <a:buChar char="•"/>
              <a:defRPr/>
            </a:lvl4pPr>
            <a:lvl5pPr indent="-317500" lvl="4" marL="2286000" rtl="0">
              <a:spcBef>
                <a:spcPts val="600"/>
              </a:spcBef>
              <a:spcAft>
                <a:spcPts val="0"/>
              </a:spcAft>
              <a:buSzPts val="1400"/>
              <a:buChar char="•"/>
              <a:defRPr/>
            </a:lvl5pPr>
            <a:lvl6pPr indent="-317500" lvl="5" marL="2743200" rtl="0">
              <a:spcBef>
                <a:spcPts val="360"/>
              </a:spcBef>
              <a:spcAft>
                <a:spcPts val="0"/>
              </a:spcAft>
              <a:buSzPts val="1400"/>
              <a:buChar char="•"/>
              <a:defRPr/>
            </a:lvl6pPr>
            <a:lvl7pPr indent="-317500" lvl="6" marL="3200400" rtl="0">
              <a:spcBef>
                <a:spcPts val="360"/>
              </a:spcBef>
              <a:spcAft>
                <a:spcPts val="0"/>
              </a:spcAft>
              <a:buSzPts val="1400"/>
              <a:buChar char="•"/>
              <a:defRPr/>
            </a:lvl7pPr>
            <a:lvl8pPr indent="-317500" lvl="7" marL="3657600" rtl="0">
              <a:spcBef>
                <a:spcPts val="360"/>
              </a:spcBef>
              <a:spcAft>
                <a:spcPts val="0"/>
              </a:spcAft>
              <a:buSzPts val="1400"/>
              <a:buChar char="•"/>
              <a:defRPr/>
            </a:lvl8pPr>
            <a:lvl9pPr indent="-317500" lvl="8" marL="4114800" rtl="0">
              <a:spcBef>
                <a:spcPts val="360"/>
              </a:spcBef>
              <a:spcAft>
                <a:spcPts val="0"/>
              </a:spcAft>
              <a:buSzPts val="1400"/>
              <a:buChar char="•"/>
              <a:defRPr/>
            </a:lvl9pPr>
          </a:lstStyle>
          <a:p/>
        </p:txBody>
      </p:sp>
      <p:sp>
        <p:nvSpPr>
          <p:cNvPr id="76" name="Google Shape;76;p10"/>
          <p:cNvSpPr txBox="1"/>
          <p:nvPr>
            <p:ph idx="10" type="dt"/>
          </p:nvPr>
        </p:nvSpPr>
        <p:spPr>
          <a:xfrm>
            <a:off x="7663438" y="6314461"/>
            <a:ext cx="1295400" cy="265089"/>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77" name="Google Shape;77;p10"/>
          <p:cNvSpPr txBox="1"/>
          <p:nvPr>
            <p:ph idx="11" type="ftr"/>
          </p:nvPr>
        </p:nvSpPr>
        <p:spPr>
          <a:xfrm>
            <a:off x="3942607" y="6305797"/>
            <a:ext cx="3717967" cy="259278"/>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78" name="Google Shape;78;p10"/>
          <p:cNvSpPr txBox="1"/>
          <p:nvPr>
            <p:ph idx="12" type="sldNum"/>
          </p:nvPr>
        </p:nvSpPr>
        <p:spPr>
          <a:xfrm>
            <a:off x="7521388" y="5476097"/>
            <a:ext cx="1483056" cy="851848"/>
          </a:xfrm>
          <a:prstGeom prst="rect">
            <a:avLst/>
          </a:prstGeom>
          <a:noFill/>
          <a:ln>
            <a:noFill/>
          </a:ln>
        </p:spPr>
        <p:txBody>
          <a:bodyPr anchorCtr="0" anchor="ctr"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
        <p:nvSpPr>
          <p:cNvPr id="79" name="Google Shape;79;p10"/>
          <p:cNvSpPr txBox="1"/>
          <p:nvPr>
            <p:ph idx="2" type="body"/>
          </p:nvPr>
        </p:nvSpPr>
        <p:spPr>
          <a:xfrm>
            <a:off x="914400" y="3870960"/>
            <a:ext cx="7315200" cy="1920240"/>
          </a:xfrm>
          <a:prstGeom prst="rect">
            <a:avLst/>
          </a:prstGeom>
          <a:noFill/>
          <a:ln>
            <a:noFill/>
          </a:ln>
        </p:spPr>
        <p:txBody>
          <a:bodyPr anchorCtr="0" anchor="t" bIns="91425" lIns="91425" spcFirstLastPara="1" rIns="91425" wrap="square" tIns="91425">
            <a:noAutofit/>
          </a:bodyPr>
          <a:lstStyle>
            <a:lvl1pPr indent="-317500" lvl="0" marL="457200" rtl="0">
              <a:spcBef>
                <a:spcPts val="2000"/>
              </a:spcBef>
              <a:spcAft>
                <a:spcPts val="0"/>
              </a:spcAft>
              <a:buSzPts val="1400"/>
              <a:buChar char="•"/>
              <a:defRPr/>
            </a:lvl1pPr>
            <a:lvl2pPr indent="-317500" lvl="1" marL="914400" rtl="0">
              <a:spcBef>
                <a:spcPts val="600"/>
              </a:spcBef>
              <a:spcAft>
                <a:spcPts val="0"/>
              </a:spcAft>
              <a:buSzPts val="1400"/>
              <a:buChar char="•"/>
              <a:defRPr/>
            </a:lvl2pPr>
            <a:lvl3pPr indent="-317500" lvl="2" marL="1371600" rtl="0">
              <a:spcBef>
                <a:spcPts val="600"/>
              </a:spcBef>
              <a:spcAft>
                <a:spcPts val="0"/>
              </a:spcAft>
              <a:buSzPts val="1400"/>
              <a:buChar char="•"/>
              <a:defRPr/>
            </a:lvl3pPr>
            <a:lvl4pPr indent="-317500" lvl="3" marL="1828800" rtl="0">
              <a:spcBef>
                <a:spcPts val="600"/>
              </a:spcBef>
              <a:spcAft>
                <a:spcPts val="0"/>
              </a:spcAft>
              <a:buSzPts val="1400"/>
              <a:buChar char="•"/>
              <a:defRPr/>
            </a:lvl4pPr>
            <a:lvl5pPr indent="-317500" lvl="4" marL="2286000" rtl="0">
              <a:spcBef>
                <a:spcPts val="600"/>
              </a:spcBef>
              <a:spcAft>
                <a:spcPts val="0"/>
              </a:spcAft>
              <a:buSzPts val="1400"/>
              <a:buChar char="•"/>
              <a:defRPr/>
            </a:lvl5pPr>
            <a:lvl6pPr indent="-317500" lvl="5" marL="2743200" rtl="0">
              <a:spcBef>
                <a:spcPts val="360"/>
              </a:spcBef>
              <a:spcAft>
                <a:spcPts val="0"/>
              </a:spcAft>
              <a:buSzPts val="1400"/>
              <a:buChar char="•"/>
              <a:defRPr/>
            </a:lvl6pPr>
            <a:lvl7pPr indent="-317500" lvl="6" marL="3200400" rtl="0">
              <a:spcBef>
                <a:spcPts val="360"/>
              </a:spcBef>
              <a:spcAft>
                <a:spcPts val="0"/>
              </a:spcAft>
              <a:buSzPts val="1400"/>
              <a:buChar char="•"/>
              <a:defRPr/>
            </a:lvl7pPr>
            <a:lvl8pPr indent="-317500" lvl="7" marL="3657600" rtl="0">
              <a:spcBef>
                <a:spcPts val="360"/>
              </a:spcBef>
              <a:spcAft>
                <a:spcPts val="0"/>
              </a:spcAft>
              <a:buSzPts val="1400"/>
              <a:buChar char="•"/>
              <a:defRPr/>
            </a:lvl8pPr>
            <a:lvl9pPr indent="-317500" lvl="8" marL="4114800" rtl="0">
              <a:spcBef>
                <a:spcPts val="360"/>
              </a:spcBef>
              <a:spcAft>
                <a:spcPts val="0"/>
              </a:spcAft>
              <a:buSzPts val="140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ntent">
  <p:cSld name="3 Content">
    <p:spTree>
      <p:nvGrpSpPr>
        <p:cNvPr id="80" name="Shape 80"/>
        <p:cNvGrpSpPr/>
        <p:nvPr/>
      </p:nvGrpSpPr>
      <p:grpSpPr>
        <a:xfrm>
          <a:off x="0" y="0"/>
          <a:ext cx="0" cy="0"/>
          <a:chOff x="0" y="0"/>
          <a:chExt cx="0" cy="0"/>
        </a:xfrm>
      </p:grpSpPr>
      <p:sp>
        <p:nvSpPr>
          <p:cNvPr id="81" name="Google Shape;81;p11"/>
          <p:cNvSpPr txBox="1"/>
          <p:nvPr>
            <p:ph type="title"/>
          </p:nvPr>
        </p:nvSpPr>
        <p:spPr>
          <a:xfrm>
            <a:off x="914400" y="503238"/>
            <a:ext cx="7313613" cy="868362"/>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Clr>
                <a:schemeClr val="dk1"/>
              </a:buClr>
              <a:buSzPts val="1400"/>
              <a:buNone/>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82" name="Google Shape;82;p11"/>
          <p:cNvSpPr txBox="1"/>
          <p:nvPr>
            <p:ph idx="10" type="dt"/>
          </p:nvPr>
        </p:nvSpPr>
        <p:spPr>
          <a:xfrm>
            <a:off x="7663438" y="6314461"/>
            <a:ext cx="1295400" cy="265089"/>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83" name="Google Shape;83;p11"/>
          <p:cNvSpPr txBox="1"/>
          <p:nvPr>
            <p:ph idx="11" type="ftr"/>
          </p:nvPr>
        </p:nvSpPr>
        <p:spPr>
          <a:xfrm>
            <a:off x="3942607" y="6305797"/>
            <a:ext cx="3717967" cy="259278"/>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84" name="Google Shape;84;p11"/>
          <p:cNvSpPr txBox="1"/>
          <p:nvPr>
            <p:ph idx="12" type="sldNum"/>
          </p:nvPr>
        </p:nvSpPr>
        <p:spPr>
          <a:xfrm>
            <a:off x="7521388" y="5476097"/>
            <a:ext cx="1483056" cy="851848"/>
          </a:xfrm>
          <a:prstGeom prst="rect">
            <a:avLst/>
          </a:prstGeom>
          <a:noFill/>
          <a:ln>
            <a:noFill/>
          </a:ln>
        </p:spPr>
        <p:txBody>
          <a:bodyPr anchorCtr="0" anchor="ctr"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
        <p:nvSpPr>
          <p:cNvPr id="85" name="Google Shape;85;p11"/>
          <p:cNvSpPr txBox="1"/>
          <p:nvPr>
            <p:ph idx="1" type="body"/>
          </p:nvPr>
        </p:nvSpPr>
        <p:spPr>
          <a:xfrm>
            <a:off x="4645152" y="1735138"/>
            <a:ext cx="3566160" cy="1920240"/>
          </a:xfrm>
          <a:prstGeom prst="rect">
            <a:avLst/>
          </a:prstGeom>
          <a:noFill/>
          <a:ln>
            <a:noFill/>
          </a:ln>
        </p:spPr>
        <p:txBody>
          <a:bodyPr anchorCtr="0" anchor="t" bIns="91425" lIns="91425" spcFirstLastPara="1" rIns="91425" wrap="square" tIns="91425">
            <a:noAutofit/>
          </a:bodyPr>
          <a:lstStyle>
            <a:lvl1pPr indent="-317500" lvl="0" marL="457200" rtl="0">
              <a:spcBef>
                <a:spcPts val="2000"/>
              </a:spcBef>
              <a:spcAft>
                <a:spcPts val="0"/>
              </a:spcAft>
              <a:buSzPts val="1400"/>
              <a:buChar char="•"/>
              <a:defRPr/>
            </a:lvl1pPr>
            <a:lvl2pPr indent="-317500" lvl="1" marL="914400" rtl="0">
              <a:spcBef>
                <a:spcPts val="600"/>
              </a:spcBef>
              <a:spcAft>
                <a:spcPts val="0"/>
              </a:spcAft>
              <a:buSzPts val="1400"/>
              <a:buChar char="•"/>
              <a:defRPr/>
            </a:lvl2pPr>
            <a:lvl3pPr indent="-317500" lvl="2" marL="1371600" rtl="0">
              <a:spcBef>
                <a:spcPts val="600"/>
              </a:spcBef>
              <a:spcAft>
                <a:spcPts val="0"/>
              </a:spcAft>
              <a:buSzPts val="1400"/>
              <a:buChar char="•"/>
              <a:defRPr/>
            </a:lvl3pPr>
            <a:lvl4pPr indent="-317500" lvl="3" marL="1828800" rtl="0">
              <a:spcBef>
                <a:spcPts val="600"/>
              </a:spcBef>
              <a:spcAft>
                <a:spcPts val="0"/>
              </a:spcAft>
              <a:buSzPts val="1400"/>
              <a:buChar char="•"/>
              <a:defRPr/>
            </a:lvl4pPr>
            <a:lvl5pPr indent="-317500" lvl="4" marL="2286000" rtl="0">
              <a:spcBef>
                <a:spcPts val="600"/>
              </a:spcBef>
              <a:spcAft>
                <a:spcPts val="0"/>
              </a:spcAft>
              <a:buSzPts val="1400"/>
              <a:buChar char="•"/>
              <a:defRPr/>
            </a:lvl5pPr>
            <a:lvl6pPr indent="-317500" lvl="5" marL="2743200" rtl="0">
              <a:spcBef>
                <a:spcPts val="360"/>
              </a:spcBef>
              <a:spcAft>
                <a:spcPts val="0"/>
              </a:spcAft>
              <a:buSzPts val="1400"/>
              <a:buChar char="•"/>
              <a:defRPr/>
            </a:lvl6pPr>
            <a:lvl7pPr indent="-317500" lvl="6" marL="3200400" rtl="0">
              <a:spcBef>
                <a:spcPts val="360"/>
              </a:spcBef>
              <a:spcAft>
                <a:spcPts val="0"/>
              </a:spcAft>
              <a:buSzPts val="1400"/>
              <a:buChar char="•"/>
              <a:defRPr/>
            </a:lvl7pPr>
            <a:lvl8pPr indent="-317500" lvl="7" marL="3657600" rtl="0">
              <a:spcBef>
                <a:spcPts val="360"/>
              </a:spcBef>
              <a:spcAft>
                <a:spcPts val="0"/>
              </a:spcAft>
              <a:buSzPts val="1400"/>
              <a:buChar char="•"/>
              <a:defRPr/>
            </a:lvl8pPr>
            <a:lvl9pPr indent="-317500" lvl="8" marL="4114800" rtl="0">
              <a:spcBef>
                <a:spcPts val="360"/>
              </a:spcBef>
              <a:spcAft>
                <a:spcPts val="0"/>
              </a:spcAft>
              <a:buSzPts val="1400"/>
              <a:buChar char="•"/>
              <a:defRPr/>
            </a:lvl9pPr>
          </a:lstStyle>
          <a:p/>
        </p:txBody>
      </p:sp>
      <p:sp>
        <p:nvSpPr>
          <p:cNvPr id="86" name="Google Shape;86;p11"/>
          <p:cNvSpPr txBox="1"/>
          <p:nvPr>
            <p:ph idx="2" type="body"/>
          </p:nvPr>
        </p:nvSpPr>
        <p:spPr>
          <a:xfrm>
            <a:off x="4645152" y="3870960"/>
            <a:ext cx="3566160" cy="1920240"/>
          </a:xfrm>
          <a:prstGeom prst="rect">
            <a:avLst/>
          </a:prstGeom>
          <a:noFill/>
          <a:ln>
            <a:noFill/>
          </a:ln>
        </p:spPr>
        <p:txBody>
          <a:bodyPr anchorCtr="0" anchor="t" bIns="91425" lIns="91425" spcFirstLastPara="1" rIns="91425" wrap="square" tIns="91425">
            <a:noAutofit/>
          </a:bodyPr>
          <a:lstStyle>
            <a:lvl1pPr indent="-317500" lvl="0" marL="457200" rtl="0">
              <a:spcBef>
                <a:spcPts val="2000"/>
              </a:spcBef>
              <a:spcAft>
                <a:spcPts val="0"/>
              </a:spcAft>
              <a:buSzPts val="1400"/>
              <a:buChar char="•"/>
              <a:defRPr/>
            </a:lvl1pPr>
            <a:lvl2pPr indent="-317500" lvl="1" marL="914400" rtl="0">
              <a:spcBef>
                <a:spcPts val="600"/>
              </a:spcBef>
              <a:spcAft>
                <a:spcPts val="0"/>
              </a:spcAft>
              <a:buSzPts val="1400"/>
              <a:buChar char="•"/>
              <a:defRPr/>
            </a:lvl2pPr>
            <a:lvl3pPr indent="-317500" lvl="2" marL="1371600" rtl="0">
              <a:spcBef>
                <a:spcPts val="600"/>
              </a:spcBef>
              <a:spcAft>
                <a:spcPts val="0"/>
              </a:spcAft>
              <a:buSzPts val="1400"/>
              <a:buChar char="•"/>
              <a:defRPr/>
            </a:lvl3pPr>
            <a:lvl4pPr indent="-317500" lvl="3" marL="1828800" rtl="0">
              <a:spcBef>
                <a:spcPts val="600"/>
              </a:spcBef>
              <a:spcAft>
                <a:spcPts val="0"/>
              </a:spcAft>
              <a:buSzPts val="1400"/>
              <a:buChar char="•"/>
              <a:defRPr/>
            </a:lvl4pPr>
            <a:lvl5pPr indent="-317500" lvl="4" marL="2286000" rtl="0">
              <a:spcBef>
                <a:spcPts val="600"/>
              </a:spcBef>
              <a:spcAft>
                <a:spcPts val="0"/>
              </a:spcAft>
              <a:buSzPts val="1400"/>
              <a:buChar char="•"/>
              <a:defRPr/>
            </a:lvl5pPr>
            <a:lvl6pPr indent="-317500" lvl="5" marL="2743200" rtl="0">
              <a:spcBef>
                <a:spcPts val="360"/>
              </a:spcBef>
              <a:spcAft>
                <a:spcPts val="0"/>
              </a:spcAft>
              <a:buSzPts val="1400"/>
              <a:buChar char="•"/>
              <a:defRPr/>
            </a:lvl6pPr>
            <a:lvl7pPr indent="-317500" lvl="6" marL="3200400" rtl="0">
              <a:spcBef>
                <a:spcPts val="360"/>
              </a:spcBef>
              <a:spcAft>
                <a:spcPts val="0"/>
              </a:spcAft>
              <a:buSzPts val="1400"/>
              <a:buChar char="•"/>
              <a:defRPr/>
            </a:lvl7pPr>
            <a:lvl8pPr indent="-317500" lvl="7" marL="3657600" rtl="0">
              <a:spcBef>
                <a:spcPts val="360"/>
              </a:spcBef>
              <a:spcAft>
                <a:spcPts val="0"/>
              </a:spcAft>
              <a:buSzPts val="1400"/>
              <a:buChar char="•"/>
              <a:defRPr/>
            </a:lvl8pPr>
            <a:lvl9pPr indent="-317500" lvl="8" marL="4114800" rtl="0">
              <a:spcBef>
                <a:spcPts val="360"/>
              </a:spcBef>
              <a:spcAft>
                <a:spcPts val="0"/>
              </a:spcAft>
              <a:buSzPts val="1400"/>
              <a:buChar char="•"/>
              <a:defRPr/>
            </a:lvl9pPr>
          </a:lstStyle>
          <a:p/>
        </p:txBody>
      </p:sp>
      <p:sp>
        <p:nvSpPr>
          <p:cNvPr id="87" name="Google Shape;87;p11"/>
          <p:cNvSpPr txBox="1"/>
          <p:nvPr>
            <p:ph idx="3" type="body"/>
          </p:nvPr>
        </p:nvSpPr>
        <p:spPr>
          <a:xfrm>
            <a:off x="914400" y="1735139"/>
            <a:ext cx="3566160" cy="4056062"/>
          </a:xfrm>
          <a:prstGeom prst="rect">
            <a:avLst/>
          </a:prstGeom>
          <a:noFill/>
          <a:ln>
            <a:noFill/>
          </a:ln>
        </p:spPr>
        <p:txBody>
          <a:bodyPr anchorCtr="0" anchor="t" bIns="91425" lIns="91425" spcFirstLastPara="1" rIns="91425" wrap="square" tIns="91425">
            <a:noAutofit/>
          </a:bodyPr>
          <a:lstStyle>
            <a:lvl1pPr indent="-317500" lvl="0" marL="457200" rtl="0">
              <a:spcBef>
                <a:spcPts val="2000"/>
              </a:spcBef>
              <a:spcAft>
                <a:spcPts val="0"/>
              </a:spcAft>
              <a:buSzPts val="1400"/>
              <a:buChar char="•"/>
              <a:defRPr/>
            </a:lvl1pPr>
            <a:lvl2pPr indent="-317500" lvl="1" marL="914400" rtl="0">
              <a:spcBef>
                <a:spcPts val="600"/>
              </a:spcBef>
              <a:spcAft>
                <a:spcPts val="0"/>
              </a:spcAft>
              <a:buSzPts val="1400"/>
              <a:buChar char="•"/>
              <a:defRPr/>
            </a:lvl2pPr>
            <a:lvl3pPr indent="-317500" lvl="2" marL="1371600" rtl="0">
              <a:spcBef>
                <a:spcPts val="600"/>
              </a:spcBef>
              <a:spcAft>
                <a:spcPts val="0"/>
              </a:spcAft>
              <a:buSzPts val="1400"/>
              <a:buChar char="•"/>
              <a:defRPr/>
            </a:lvl3pPr>
            <a:lvl4pPr indent="-317500" lvl="3" marL="1828800" rtl="0">
              <a:spcBef>
                <a:spcPts val="600"/>
              </a:spcBef>
              <a:spcAft>
                <a:spcPts val="0"/>
              </a:spcAft>
              <a:buSzPts val="1400"/>
              <a:buChar char="•"/>
              <a:defRPr/>
            </a:lvl4pPr>
            <a:lvl5pPr indent="-317500" lvl="4" marL="2286000" rtl="0">
              <a:spcBef>
                <a:spcPts val="600"/>
              </a:spcBef>
              <a:spcAft>
                <a:spcPts val="0"/>
              </a:spcAft>
              <a:buSzPts val="1400"/>
              <a:buChar char="•"/>
              <a:defRPr/>
            </a:lvl5pPr>
            <a:lvl6pPr indent="-317500" lvl="5" marL="2743200" rtl="0">
              <a:spcBef>
                <a:spcPts val="360"/>
              </a:spcBef>
              <a:spcAft>
                <a:spcPts val="0"/>
              </a:spcAft>
              <a:buSzPts val="1400"/>
              <a:buChar char="•"/>
              <a:defRPr/>
            </a:lvl6pPr>
            <a:lvl7pPr indent="-317500" lvl="6" marL="3200400" rtl="0">
              <a:spcBef>
                <a:spcPts val="360"/>
              </a:spcBef>
              <a:spcAft>
                <a:spcPts val="0"/>
              </a:spcAft>
              <a:buSzPts val="1400"/>
              <a:buChar char="•"/>
              <a:defRPr/>
            </a:lvl7pPr>
            <a:lvl8pPr indent="-317500" lvl="7" marL="3657600" rtl="0">
              <a:spcBef>
                <a:spcPts val="360"/>
              </a:spcBef>
              <a:spcAft>
                <a:spcPts val="0"/>
              </a:spcAft>
              <a:buSzPts val="1400"/>
              <a:buChar char="•"/>
              <a:defRPr/>
            </a:lvl8pPr>
            <a:lvl9pPr indent="-317500" lvl="8" marL="4114800" rtl="0">
              <a:spcBef>
                <a:spcPts val="360"/>
              </a:spcBef>
              <a:spcAft>
                <a:spcPts val="0"/>
              </a:spcAft>
              <a:buSzPts val="14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Content">
  <p:cSld name="4 Content">
    <p:spTree>
      <p:nvGrpSpPr>
        <p:cNvPr id="88" name="Shape 88"/>
        <p:cNvGrpSpPr/>
        <p:nvPr/>
      </p:nvGrpSpPr>
      <p:grpSpPr>
        <a:xfrm>
          <a:off x="0" y="0"/>
          <a:ext cx="0" cy="0"/>
          <a:chOff x="0" y="0"/>
          <a:chExt cx="0" cy="0"/>
        </a:xfrm>
      </p:grpSpPr>
      <p:sp>
        <p:nvSpPr>
          <p:cNvPr id="89" name="Google Shape;89;p12"/>
          <p:cNvSpPr txBox="1"/>
          <p:nvPr>
            <p:ph type="title"/>
          </p:nvPr>
        </p:nvSpPr>
        <p:spPr>
          <a:xfrm>
            <a:off x="914400" y="503238"/>
            <a:ext cx="7313613" cy="868362"/>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Clr>
                <a:schemeClr val="dk1"/>
              </a:buClr>
              <a:buSzPts val="1400"/>
              <a:buNone/>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90" name="Google Shape;90;p12"/>
          <p:cNvSpPr txBox="1"/>
          <p:nvPr>
            <p:ph idx="1" type="body"/>
          </p:nvPr>
        </p:nvSpPr>
        <p:spPr>
          <a:xfrm>
            <a:off x="914400" y="1735138"/>
            <a:ext cx="3566160" cy="1920240"/>
          </a:xfrm>
          <a:prstGeom prst="rect">
            <a:avLst/>
          </a:prstGeom>
          <a:noFill/>
          <a:ln>
            <a:noFill/>
          </a:ln>
        </p:spPr>
        <p:txBody>
          <a:bodyPr anchorCtr="0" anchor="t" bIns="91425" lIns="91425" spcFirstLastPara="1" rIns="91425" wrap="square" tIns="91425">
            <a:noAutofit/>
          </a:bodyPr>
          <a:lstStyle>
            <a:lvl1pPr indent="-317500" lvl="0" marL="457200" rtl="0">
              <a:spcBef>
                <a:spcPts val="2000"/>
              </a:spcBef>
              <a:spcAft>
                <a:spcPts val="0"/>
              </a:spcAft>
              <a:buSzPts val="1400"/>
              <a:buChar char="•"/>
              <a:defRPr/>
            </a:lvl1pPr>
            <a:lvl2pPr indent="-317500" lvl="1" marL="914400" rtl="0">
              <a:spcBef>
                <a:spcPts val="600"/>
              </a:spcBef>
              <a:spcAft>
                <a:spcPts val="0"/>
              </a:spcAft>
              <a:buSzPts val="1400"/>
              <a:buChar char="•"/>
              <a:defRPr/>
            </a:lvl2pPr>
            <a:lvl3pPr indent="-317500" lvl="2" marL="1371600" rtl="0">
              <a:spcBef>
                <a:spcPts val="600"/>
              </a:spcBef>
              <a:spcAft>
                <a:spcPts val="0"/>
              </a:spcAft>
              <a:buSzPts val="1400"/>
              <a:buChar char="•"/>
              <a:defRPr/>
            </a:lvl3pPr>
            <a:lvl4pPr indent="-317500" lvl="3" marL="1828800" rtl="0">
              <a:spcBef>
                <a:spcPts val="600"/>
              </a:spcBef>
              <a:spcAft>
                <a:spcPts val="0"/>
              </a:spcAft>
              <a:buSzPts val="1400"/>
              <a:buChar char="•"/>
              <a:defRPr/>
            </a:lvl4pPr>
            <a:lvl5pPr indent="-317500" lvl="4" marL="2286000" rtl="0">
              <a:spcBef>
                <a:spcPts val="600"/>
              </a:spcBef>
              <a:spcAft>
                <a:spcPts val="0"/>
              </a:spcAft>
              <a:buSzPts val="1400"/>
              <a:buChar char="•"/>
              <a:defRPr/>
            </a:lvl5pPr>
            <a:lvl6pPr indent="-317500" lvl="5" marL="2743200" rtl="0">
              <a:spcBef>
                <a:spcPts val="360"/>
              </a:spcBef>
              <a:spcAft>
                <a:spcPts val="0"/>
              </a:spcAft>
              <a:buSzPts val="1400"/>
              <a:buChar char="•"/>
              <a:defRPr/>
            </a:lvl6pPr>
            <a:lvl7pPr indent="-317500" lvl="6" marL="3200400" rtl="0">
              <a:spcBef>
                <a:spcPts val="360"/>
              </a:spcBef>
              <a:spcAft>
                <a:spcPts val="0"/>
              </a:spcAft>
              <a:buSzPts val="1400"/>
              <a:buChar char="•"/>
              <a:defRPr/>
            </a:lvl7pPr>
            <a:lvl8pPr indent="-317500" lvl="7" marL="3657600" rtl="0">
              <a:spcBef>
                <a:spcPts val="360"/>
              </a:spcBef>
              <a:spcAft>
                <a:spcPts val="0"/>
              </a:spcAft>
              <a:buSzPts val="1400"/>
              <a:buChar char="•"/>
              <a:defRPr/>
            </a:lvl8pPr>
            <a:lvl9pPr indent="-317500" lvl="8" marL="4114800" rtl="0">
              <a:spcBef>
                <a:spcPts val="360"/>
              </a:spcBef>
              <a:spcAft>
                <a:spcPts val="0"/>
              </a:spcAft>
              <a:buSzPts val="1400"/>
              <a:buChar char="•"/>
              <a:defRPr/>
            </a:lvl9pPr>
          </a:lstStyle>
          <a:p/>
        </p:txBody>
      </p:sp>
      <p:sp>
        <p:nvSpPr>
          <p:cNvPr id="91" name="Google Shape;91;p12"/>
          <p:cNvSpPr txBox="1"/>
          <p:nvPr>
            <p:ph idx="10" type="dt"/>
          </p:nvPr>
        </p:nvSpPr>
        <p:spPr>
          <a:xfrm>
            <a:off x="7663438" y="6314461"/>
            <a:ext cx="1295400" cy="265089"/>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92" name="Google Shape;92;p12"/>
          <p:cNvSpPr txBox="1"/>
          <p:nvPr>
            <p:ph idx="11" type="ftr"/>
          </p:nvPr>
        </p:nvSpPr>
        <p:spPr>
          <a:xfrm>
            <a:off x="3942607" y="6305797"/>
            <a:ext cx="3717967" cy="259278"/>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93" name="Google Shape;93;p12"/>
          <p:cNvSpPr txBox="1"/>
          <p:nvPr>
            <p:ph idx="12" type="sldNum"/>
          </p:nvPr>
        </p:nvSpPr>
        <p:spPr>
          <a:xfrm>
            <a:off x="7521388" y="5476097"/>
            <a:ext cx="1483056" cy="851848"/>
          </a:xfrm>
          <a:prstGeom prst="rect">
            <a:avLst/>
          </a:prstGeom>
          <a:noFill/>
          <a:ln>
            <a:noFill/>
          </a:ln>
        </p:spPr>
        <p:txBody>
          <a:bodyPr anchorCtr="0" anchor="ctr"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
        <p:nvSpPr>
          <p:cNvPr id="94" name="Google Shape;94;p12"/>
          <p:cNvSpPr txBox="1"/>
          <p:nvPr>
            <p:ph idx="2" type="body"/>
          </p:nvPr>
        </p:nvSpPr>
        <p:spPr>
          <a:xfrm>
            <a:off x="914400" y="3870960"/>
            <a:ext cx="3566160" cy="1920240"/>
          </a:xfrm>
          <a:prstGeom prst="rect">
            <a:avLst/>
          </a:prstGeom>
          <a:noFill/>
          <a:ln>
            <a:noFill/>
          </a:ln>
        </p:spPr>
        <p:txBody>
          <a:bodyPr anchorCtr="0" anchor="t" bIns="91425" lIns="91425" spcFirstLastPara="1" rIns="91425" wrap="square" tIns="91425">
            <a:noAutofit/>
          </a:bodyPr>
          <a:lstStyle>
            <a:lvl1pPr indent="-317500" lvl="0" marL="457200" rtl="0">
              <a:spcBef>
                <a:spcPts val="2000"/>
              </a:spcBef>
              <a:spcAft>
                <a:spcPts val="0"/>
              </a:spcAft>
              <a:buSzPts val="1400"/>
              <a:buChar char="•"/>
              <a:defRPr/>
            </a:lvl1pPr>
            <a:lvl2pPr indent="-317500" lvl="1" marL="914400" rtl="0">
              <a:spcBef>
                <a:spcPts val="600"/>
              </a:spcBef>
              <a:spcAft>
                <a:spcPts val="0"/>
              </a:spcAft>
              <a:buSzPts val="1400"/>
              <a:buChar char="•"/>
              <a:defRPr/>
            </a:lvl2pPr>
            <a:lvl3pPr indent="-317500" lvl="2" marL="1371600" rtl="0">
              <a:spcBef>
                <a:spcPts val="600"/>
              </a:spcBef>
              <a:spcAft>
                <a:spcPts val="0"/>
              </a:spcAft>
              <a:buSzPts val="1400"/>
              <a:buChar char="•"/>
              <a:defRPr/>
            </a:lvl3pPr>
            <a:lvl4pPr indent="-317500" lvl="3" marL="1828800" rtl="0">
              <a:spcBef>
                <a:spcPts val="600"/>
              </a:spcBef>
              <a:spcAft>
                <a:spcPts val="0"/>
              </a:spcAft>
              <a:buSzPts val="1400"/>
              <a:buChar char="•"/>
              <a:defRPr/>
            </a:lvl4pPr>
            <a:lvl5pPr indent="-317500" lvl="4" marL="2286000" rtl="0">
              <a:spcBef>
                <a:spcPts val="600"/>
              </a:spcBef>
              <a:spcAft>
                <a:spcPts val="0"/>
              </a:spcAft>
              <a:buSzPts val="1400"/>
              <a:buChar char="•"/>
              <a:defRPr/>
            </a:lvl5pPr>
            <a:lvl6pPr indent="-317500" lvl="5" marL="2743200" rtl="0">
              <a:spcBef>
                <a:spcPts val="360"/>
              </a:spcBef>
              <a:spcAft>
                <a:spcPts val="0"/>
              </a:spcAft>
              <a:buSzPts val="1400"/>
              <a:buChar char="•"/>
              <a:defRPr/>
            </a:lvl6pPr>
            <a:lvl7pPr indent="-317500" lvl="6" marL="3200400" rtl="0">
              <a:spcBef>
                <a:spcPts val="360"/>
              </a:spcBef>
              <a:spcAft>
                <a:spcPts val="0"/>
              </a:spcAft>
              <a:buSzPts val="1400"/>
              <a:buChar char="•"/>
              <a:defRPr/>
            </a:lvl7pPr>
            <a:lvl8pPr indent="-317500" lvl="7" marL="3657600" rtl="0">
              <a:spcBef>
                <a:spcPts val="360"/>
              </a:spcBef>
              <a:spcAft>
                <a:spcPts val="0"/>
              </a:spcAft>
              <a:buSzPts val="1400"/>
              <a:buChar char="•"/>
              <a:defRPr/>
            </a:lvl8pPr>
            <a:lvl9pPr indent="-317500" lvl="8" marL="4114800" rtl="0">
              <a:spcBef>
                <a:spcPts val="360"/>
              </a:spcBef>
              <a:spcAft>
                <a:spcPts val="0"/>
              </a:spcAft>
              <a:buSzPts val="1400"/>
              <a:buChar char="•"/>
              <a:defRPr/>
            </a:lvl9pPr>
          </a:lstStyle>
          <a:p/>
        </p:txBody>
      </p:sp>
      <p:sp>
        <p:nvSpPr>
          <p:cNvPr id="95" name="Google Shape;95;p12"/>
          <p:cNvSpPr txBox="1"/>
          <p:nvPr>
            <p:ph idx="3" type="body"/>
          </p:nvPr>
        </p:nvSpPr>
        <p:spPr>
          <a:xfrm>
            <a:off x="4645152" y="1735138"/>
            <a:ext cx="3566160" cy="1920240"/>
          </a:xfrm>
          <a:prstGeom prst="rect">
            <a:avLst/>
          </a:prstGeom>
          <a:noFill/>
          <a:ln>
            <a:noFill/>
          </a:ln>
        </p:spPr>
        <p:txBody>
          <a:bodyPr anchorCtr="0" anchor="t" bIns="91425" lIns="91425" spcFirstLastPara="1" rIns="91425" wrap="square" tIns="91425">
            <a:noAutofit/>
          </a:bodyPr>
          <a:lstStyle>
            <a:lvl1pPr indent="-317500" lvl="0" marL="457200" rtl="0">
              <a:spcBef>
                <a:spcPts val="2000"/>
              </a:spcBef>
              <a:spcAft>
                <a:spcPts val="0"/>
              </a:spcAft>
              <a:buSzPts val="1400"/>
              <a:buChar char="•"/>
              <a:defRPr/>
            </a:lvl1pPr>
            <a:lvl2pPr indent="-317500" lvl="1" marL="914400" rtl="0">
              <a:spcBef>
                <a:spcPts val="600"/>
              </a:spcBef>
              <a:spcAft>
                <a:spcPts val="0"/>
              </a:spcAft>
              <a:buSzPts val="1400"/>
              <a:buChar char="•"/>
              <a:defRPr/>
            </a:lvl2pPr>
            <a:lvl3pPr indent="-317500" lvl="2" marL="1371600" rtl="0">
              <a:spcBef>
                <a:spcPts val="600"/>
              </a:spcBef>
              <a:spcAft>
                <a:spcPts val="0"/>
              </a:spcAft>
              <a:buSzPts val="1400"/>
              <a:buChar char="•"/>
              <a:defRPr/>
            </a:lvl3pPr>
            <a:lvl4pPr indent="-317500" lvl="3" marL="1828800" rtl="0">
              <a:spcBef>
                <a:spcPts val="600"/>
              </a:spcBef>
              <a:spcAft>
                <a:spcPts val="0"/>
              </a:spcAft>
              <a:buSzPts val="1400"/>
              <a:buChar char="•"/>
              <a:defRPr/>
            </a:lvl4pPr>
            <a:lvl5pPr indent="-317500" lvl="4" marL="2286000" rtl="0">
              <a:spcBef>
                <a:spcPts val="600"/>
              </a:spcBef>
              <a:spcAft>
                <a:spcPts val="0"/>
              </a:spcAft>
              <a:buSzPts val="1400"/>
              <a:buChar char="•"/>
              <a:defRPr/>
            </a:lvl5pPr>
            <a:lvl6pPr indent="-317500" lvl="5" marL="2743200" rtl="0">
              <a:spcBef>
                <a:spcPts val="360"/>
              </a:spcBef>
              <a:spcAft>
                <a:spcPts val="0"/>
              </a:spcAft>
              <a:buSzPts val="1400"/>
              <a:buChar char="•"/>
              <a:defRPr/>
            </a:lvl6pPr>
            <a:lvl7pPr indent="-317500" lvl="6" marL="3200400" rtl="0">
              <a:spcBef>
                <a:spcPts val="360"/>
              </a:spcBef>
              <a:spcAft>
                <a:spcPts val="0"/>
              </a:spcAft>
              <a:buSzPts val="1400"/>
              <a:buChar char="•"/>
              <a:defRPr/>
            </a:lvl7pPr>
            <a:lvl8pPr indent="-317500" lvl="7" marL="3657600" rtl="0">
              <a:spcBef>
                <a:spcPts val="360"/>
              </a:spcBef>
              <a:spcAft>
                <a:spcPts val="0"/>
              </a:spcAft>
              <a:buSzPts val="1400"/>
              <a:buChar char="•"/>
              <a:defRPr/>
            </a:lvl8pPr>
            <a:lvl9pPr indent="-317500" lvl="8" marL="4114800" rtl="0">
              <a:spcBef>
                <a:spcPts val="360"/>
              </a:spcBef>
              <a:spcAft>
                <a:spcPts val="0"/>
              </a:spcAft>
              <a:buSzPts val="1400"/>
              <a:buChar char="•"/>
              <a:defRPr/>
            </a:lvl9pPr>
          </a:lstStyle>
          <a:p/>
        </p:txBody>
      </p:sp>
      <p:sp>
        <p:nvSpPr>
          <p:cNvPr id="96" name="Google Shape;96;p12"/>
          <p:cNvSpPr txBox="1"/>
          <p:nvPr>
            <p:ph idx="4" type="body"/>
          </p:nvPr>
        </p:nvSpPr>
        <p:spPr>
          <a:xfrm>
            <a:off x="4645152" y="3870960"/>
            <a:ext cx="3566160" cy="1920240"/>
          </a:xfrm>
          <a:prstGeom prst="rect">
            <a:avLst/>
          </a:prstGeom>
          <a:noFill/>
          <a:ln>
            <a:noFill/>
          </a:ln>
        </p:spPr>
        <p:txBody>
          <a:bodyPr anchorCtr="0" anchor="t" bIns="91425" lIns="91425" spcFirstLastPara="1" rIns="91425" wrap="square" tIns="91425">
            <a:noAutofit/>
          </a:bodyPr>
          <a:lstStyle>
            <a:lvl1pPr indent="-317500" lvl="0" marL="457200" rtl="0">
              <a:spcBef>
                <a:spcPts val="2000"/>
              </a:spcBef>
              <a:spcAft>
                <a:spcPts val="0"/>
              </a:spcAft>
              <a:buSzPts val="1400"/>
              <a:buChar char="•"/>
              <a:defRPr/>
            </a:lvl1pPr>
            <a:lvl2pPr indent="-317500" lvl="1" marL="914400" rtl="0">
              <a:spcBef>
                <a:spcPts val="600"/>
              </a:spcBef>
              <a:spcAft>
                <a:spcPts val="0"/>
              </a:spcAft>
              <a:buSzPts val="1400"/>
              <a:buChar char="•"/>
              <a:defRPr/>
            </a:lvl2pPr>
            <a:lvl3pPr indent="-317500" lvl="2" marL="1371600" rtl="0">
              <a:spcBef>
                <a:spcPts val="600"/>
              </a:spcBef>
              <a:spcAft>
                <a:spcPts val="0"/>
              </a:spcAft>
              <a:buSzPts val="1400"/>
              <a:buChar char="•"/>
              <a:defRPr/>
            </a:lvl3pPr>
            <a:lvl4pPr indent="-317500" lvl="3" marL="1828800" rtl="0">
              <a:spcBef>
                <a:spcPts val="600"/>
              </a:spcBef>
              <a:spcAft>
                <a:spcPts val="0"/>
              </a:spcAft>
              <a:buSzPts val="1400"/>
              <a:buChar char="•"/>
              <a:defRPr/>
            </a:lvl4pPr>
            <a:lvl5pPr indent="-317500" lvl="4" marL="2286000" rtl="0">
              <a:spcBef>
                <a:spcPts val="600"/>
              </a:spcBef>
              <a:spcAft>
                <a:spcPts val="0"/>
              </a:spcAft>
              <a:buSzPts val="1400"/>
              <a:buChar char="•"/>
              <a:defRPr/>
            </a:lvl5pPr>
            <a:lvl6pPr indent="-317500" lvl="5" marL="2743200" rtl="0">
              <a:spcBef>
                <a:spcPts val="360"/>
              </a:spcBef>
              <a:spcAft>
                <a:spcPts val="0"/>
              </a:spcAft>
              <a:buSzPts val="1400"/>
              <a:buChar char="•"/>
              <a:defRPr/>
            </a:lvl6pPr>
            <a:lvl7pPr indent="-317500" lvl="6" marL="3200400" rtl="0">
              <a:spcBef>
                <a:spcPts val="360"/>
              </a:spcBef>
              <a:spcAft>
                <a:spcPts val="0"/>
              </a:spcAft>
              <a:buSzPts val="1400"/>
              <a:buChar char="•"/>
              <a:defRPr/>
            </a:lvl7pPr>
            <a:lvl8pPr indent="-317500" lvl="7" marL="3657600" rtl="0">
              <a:spcBef>
                <a:spcPts val="360"/>
              </a:spcBef>
              <a:spcAft>
                <a:spcPts val="0"/>
              </a:spcAft>
              <a:buSzPts val="1400"/>
              <a:buChar char="•"/>
              <a:defRPr/>
            </a:lvl8pPr>
            <a:lvl9pPr indent="-317500" lvl="8" marL="4114800" rtl="0">
              <a:spcBef>
                <a:spcPts val="360"/>
              </a:spcBef>
              <a:spcAft>
                <a:spcPts val="0"/>
              </a:spcAft>
              <a:buSzPts val="1400"/>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7" name="Shape 97"/>
        <p:cNvGrpSpPr/>
        <p:nvPr/>
      </p:nvGrpSpPr>
      <p:grpSpPr>
        <a:xfrm>
          <a:off x="0" y="0"/>
          <a:ext cx="0" cy="0"/>
          <a:chOff x="0" y="0"/>
          <a:chExt cx="0" cy="0"/>
        </a:xfrm>
      </p:grpSpPr>
      <p:sp>
        <p:nvSpPr>
          <p:cNvPr id="98" name="Google Shape;98;p13"/>
          <p:cNvSpPr txBox="1"/>
          <p:nvPr>
            <p:ph type="title"/>
          </p:nvPr>
        </p:nvSpPr>
        <p:spPr>
          <a:xfrm>
            <a:off x="914400" y="503238"/>
            <a:ext cx="7313613" cy="868362"/>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Clr>
                <a:schemeClr val="dk1"/>
              </a:buClr>
              <a:buSzPts val="1400"/>
              <a:buNone/>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99" name="Google Shape;99;p13"/>
          <p:cNvSpPr txBox="1"/>
          <p:nvPr>
            <p:ph idx="10" type="dt"/>
          </p:nvPr>
        </p:nvSpPr>
        <p:spPr>
          <a:xfrm>
            <a:off x="7663438" y="6314461"/>
            <a:ext cx="1295400" cy="265089"/>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00" name="Google Shape;100;p13"/>
          <p:cNvSpPr txBox="1"/>
          <p:nvPr>
            <p:ph idx="11" type="ftr"/>
          </p:nvPr>
        </p:nvSpPr>
        <p:spPr>
          <a:xfrm>
            <a:off x="3942607" y="6305797"/>
            <a:ext cx="3717967" cy="259278"/>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01" name="Google Shape;101;p13"/>
          <p:cNvSpPr txBox="1"/>
          <p:nvPr>
            <p:ph idx="12" type="sldNum"/>
          </p:nvPr>
        </p:nvSpPr>
        <p:spPr>
          <a:xfrm>
            <a:off x="7521388" y="5476097"/>
            <a:ext cx="1483056" cy="851848"/>
          </a:xfrm>
          <a:prstGeom prst="rect">
            <a:avLst/>
          </a:prstGeom>
          <a:noFill/>
          <a:ln>
            <a:noFill/>
          </a:ln>
        </p:spPr>
        <p:txBody>
          <a:bodyPr anchorCtr="0" anchor="ctr"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2" name="Shape 102"/>
        <p:cNvGrpSpPr/>
        <p:nvPr/>
      </p:nvGrpSpPr>
      <p:grpSpPr>
        <a:xfrm>
          <a:off x="0" y="0"/>
          <a:ext cx="0" cy="0"/>
          <a:chOff x="0" y="0"/>
          <a:chExt cx="0" cy="0"/>
        </a:xfrm>
      </p:grpSpPr>
      <p:sp>
        <p:nvSpPr>
          <p:cNvPr id="103" name="Google Shape;103;p14"/>
          <p:cNvSpPr txBox="1"/>
          <p:nvPr>
            <p:ph idx="10" type="dt"/>
          </p:nvPr>
        </p:nvSpPr>
        <p:spPr>
          <a:xfrm>
            <a:off x="7663438" y="6314461"/>
            <a:ext cx="1295400" cy="265089"/>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04" name="Google Shape;104;p14"/>
          <p:cNvSpPr txBox="1"/>
          <p:nvPr>
            <p:ph idx="11" type="ftr"/>
          </p:nvPr>
        </p:nvSpPr>
        <p:spPr>
          <a:xfrm>
            <a:off x="3942607" y="6305797"/>
            <a:ext cx="3717967" cy="259278"/>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05" name="Google Shape;105;p14"/>
          <p:cNvSpPr txBox="1"/>
          <p:nvPr>
            <p:ph idx="12" type="sldNum"/>
          </p:nvPr>
        </p:nvSpPr>
        <p:spPr>
          <a:xfrm>
            <a:off x="7521388" y="5476097"/>
            <a:ext cx="1483056" cy="851848"/>
          </a:xfrm>
          <a:prstGeom prst="rect">
            <a:avLst/>
          </a:prstGeom>
          <a:noFill/>
          <a:ln>
            <a:noFill/>
          </a:ln>
        </p:spPr>
        <p:txBody>
          <a:bodyPr anchorCtr="0" anchor="ctr"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06" name="Shape 106"/>
        <p:cNvGrpSpPr/>
        <p:nvPr/>
      </p:nvGrpSpPr>
      <p:grpSpPr>
        <a:xfrm>
          <a:off x="0" y="0"/>
          <a:ext cx="0" cy="0"/>
          <a:chOff x="0" y="0"/>
          <a:chExt cx="0" cy="0"/>
        </a:xfrm>
      </p:grpSpPr>
      <p:sp>
        <p:nvSpPr>
          <p:cNvPr id="107" name="Google Shape;107;p15"/>
          <p:cNvSpPr txBox="1"/>
          <p:nvPr>
            <p:ph type="title"/>
          </p:nvPr>
        </p:nvSpPr>
        <p:spPr>
          <a:xfrm>
            <a:off x="914400" y="1690048"/>
            <a:ext cx="3563938" cy="1162050"/>
          </a:xfrm>
          <a:prstGeom prst="rect">
            <a:avLst/>
          </a:prstGeom>
          <a:noFill/>
          <a:ln>
            <a:noFill/>
          </a:ln>
        </p:spPr>
        <p:txBody>
          <a:bodyPr anchorCtr="0" anchor="b" bIns="91425" lIns="91425" spcFirstLastPara="1" rIns="91425" wrap="square" tIns="91425">
            <a:noAutofit/>
          </a:bodyPr>
          <a:lstStyle>
            <a:lvl1pPr lvl="0" rtl="0" algn="l">
              <a:lnSpc>
                <a:spcPct val="109523"/>
              </a:lnSpc>
              <a:spcBef>
                <a:spcPts val="0"/>
              </a:spcBef>
              <a:spcAft>
                <a:spcPts val="0"/>
              </a:spcAft>
              <a:buSzPts val="1400"/>
              <a:buNone/>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108" name="Google Shape;108;p15"/>
          <p:cNvSpPr txBox="1"/>
          <p:nvPr>
            <p:ph idx="1" type="body"/>
          </p:nvPr>
        </p:nvSpPr>
        <p:spPr>
          <a:xfrm>
            <a:off x="4667250" y="368490"/>
            <a:ext cx="3566160" cy="5627498"/>
          </a:xfrm>
          <a:prstGeom prst="rect">
            <a:avLst/>
          </a:prstGeom>
          <a:noFill/>
          <a:ln>
            <a:noFill/>
          </a:ln>
        </p:spPr>
        <p:txBody>
          <a:bodyPr anchorCtr="0" anchor="t" bIns="91425" lIns="91425" spcFirstLastPara="1" rIns="91425" wrap="square" tIns="91425">
            <a:noAutofit/>
          </a:bodyPr>
          <a:lstStyle>
            <a:lvl1pPr indent="-317500" lvl="0" marL="457200" rtl="0">
              <a:spcBef>
                <a:spcPts val="2000"/>
              </a:spcBef>
              <a:spcAft>
                <a:spcPts val="0"/>
              </a:spcAft>
              <a:buSzPts val="1400"/>
              <a:buChar char="•"/>
              <a:defRPr/>
            </a:lvl1pPr>
            <a:lvl2pPr indent="-317500" lvl="1" marL="914400" rtl="0">
              <a:spcBef>
                <a:spcPts val="600"/>
              </a:spcBef>
              <a:spcAft>
                <a:spcPts val="0"/>
              </a:spcAft>
              <a:buSzPts val="1400"/>
              <a:buChar char="•"/>
              <a:defRPr/>
            </a:lvl2pPr>
            <a:lvl3pPr indent="-317500" lvl="2" marL="1371600" rtl="0">
              <a:spcBef>
                <a:spcPts val="600"/>
              </a:spcBef>
              <a:spcAft>
                <a:spcPts val="0"/>
              </a:spcAft>
              <a:buSzPts val="1400"/>
              <a:buChar char="•"/>
              <a:defRPr/>
            </a:lvl3pPr>
            <a:lvl4pPr indent="-317500" lvl="3" marL="1828800" rtl="0">
              <a:spcBef>
                <a:spcPts val="600"/>
              </a:spcBef>
              <a:spcAft>
                <a:spcPts val="0"/>
              </a:spcAft>
              <a:buSzPts val="1400"/>
              <a:buChar char="•"/>
              <a:defRPr/>
            </a:lvl4pPr>
            <a:lvl5pPr indent="-317500" lvl="4" marL="2286000" rtl="0">
              <a:spcBef>
                <a:spcPts val="600"/>
              </a:spcBef>
              <a:spcAft>
                <a:spcPts val="0"/>
              </a:spcAft>
              <a:buSzPts val="1400"/>
              <a:buChar char="•"/>
              <a:defRPr/>
            </a:lvl5pPr>
            <a:lvl6pPr indent="-317500" lvl="5" marL="2743200" rtl="0">
              <a:spcBef>
                <a:spcPts val="360"/>
              </a:spcBef>
              <a:spcAft>
                <a:spcPts val="0"/>
              </a:spcAft>
              <a:buSzPts val="1400"/>
              <a:buChar char="•"/>
              <a:defRPr/>
            </a:lvl6pPr>
            <a:lvl7pPr indent="-317500" lvl="6" marL="3200400" rtl="0">
              <a:spcBef>
                <a:spcPts val="360"/>
              </a:spcBef>
              <a:spcAft>
                <a:spcPts val="0"/>
              </a:spcAft>
              <a:buSzPts val="1400"/>
              <a:buChar char="•"/>
              <a:defRPr/>
            </a:lvl7pPr>
            <a:lvl8pPr indent="-317500" lvl="7" marL="3657600" rtl="0">
              <a:spcBef>
                <a:spcPts val="360"/>
              </a:spcBef>
              <a:spcAft>
                <a:spcPts val="0"/>
              </a:spcAft>
              <a:buSzPts val="1400"/>
              <a:buChar char="•"/>
              <a:defRPr/>
            </a:lvl8pPr>
            <a:lvl9pPr indent="-317500" lvl="8" marL="4114800" rtl="0">
              <a:spcBef>
                <a:spcPts val="360"/>
              </a:spcBef>
              <a:spcAft>
                <a:spcPts val="0"/>
              </a:spcAft>
              <a:buSzPts val="1400"/>
              <a:buChar char="•"/>
              <a:defRPr/>
            </a:lvl9pPr>
          </a:lstStyle>
          <a:p/>
        </p:txBody>
      </p:sp>
      <p:sp>
        <p:nvSpPr>
          <p:cNvPr id="109" name="Google Shape;109;p15"/>
          <p:cNvSpPr txBox="1"/>
          <p:nvPr>
            <p:ph idx="2" type="body"/>
          </p:nvPr>
        </p:nvSpPr>
        <p:spPr>
          <a:xfrm>
            <a:off x="914398" y="2866030"/>
            <a:ext cx="3563938" cy="2163171"/>
          </a:xfrm>
          <a:prstGeom prst="rect">
            <a:avLst/>
          </a:prstGeom>
          <a:noFill/>
          <a:ln>
            <a:noFill/>
          </a:ln>
        </p:spPr>
        <p:txBody>
          <a:bodyPr anchorCtr="0" anchor="t" bIns="91425" lIns="91425" spcFirstLastPara="1" rIns="91425" wrap="square" tIns="91425">
            <a:noAutofit/>
          </a:bodyPr>
          <a:lstStyle>
            <a:lvl1pPr indent="-228600" lvl="0" marL="457200" rtl="0">
              <a:spcBef>
                <a:spcPts val="600"/>
              </a:spcBef>
              <a:spcAft>
                <a:spcPts val="0"/>
              </a:spcAft>
              <a:buSzPts val="1400"/>
              <a:buNone/>
              <a:defRPr/>
            </a:lvl1pPr>
            <a:lvl2pPr indent="-228600" lvl="1" marL="914400" rtl="0">
              <a:spcBef>
                <a:spcPts val="600"/>
              </a:spcBef>
              <a:spcAft>
                <a:spcPts val="0"/>
              </a:spcAft>
              <a:buSzPts val="1400"/>
              <a:buNone/>
              <a:defRPr/>
            </a:lvl2pPr>
            <a:lvl3pPr indent="-228600" lvl="2" marL="1371600" rtl="0">
              <a:spcBef>
                <a:spcPts val="600"/>
              </a:spcBef>
              <a:spcAft>
                <a:spcPts val="0"/>
              </a:spcAft>
              <a:buSzPts val="1400"/>
              <a:buNone/>
              <a:defRPr/>
            </a:lvl3pPr>
            <a:lvl4pPr indent="-228600" lvl="3" marL="1828800" rtl="0">
              <a:spcBef>
                <a:spcPts val="600"/>
              </a:spcBef>
              <a:spcAft>
                <a:spcPts val="0"/>
              </a:spcAft>
              <a:buSzPts val="1400"/>
              <a:buNone/>
              <a:defRPr/>
            </a:lvl4pPr>
            <a:lvl5pPr indent="-228600" lvl="4" marL="2286000" rtl="0">
              <a:spcBef>
                <a:spcPts val="600"/>
              </a:spcBef>
              <a:spcAft>
                <a:spcPts val="0"/>
              </a:spcAft>
              <a:buSzPts val="1400"/>
              <a:buNone/>
              <a:defRPr/>
            </a:lvl5pPr>
            <a:lvl6pPr indent="-228600" lvl="5" marL="2743200" rtl="0">
              <a:spcBef>
                <a:spcPts val="360"/>
              </a:spcBef>
              <a:spcAft>
                <a:spcPts val="0"/>
              </a:spcAft>
              <a:buSzPts val="1400"/>
              <a:buNone/>
              <a:defRPr/>
            </a:lvl6pPr>
            <a:lvl7pPr indent="-228600" lvl="6" marL="3200400" rtl="0">
              <a:spcBef>
                <a:spcPts val="360"/>
              </a:spcBef>
              <a:spcAft>
                <a:spcPts val="0"/>
              </a:spcAft>
              <a:buSzPts val="1400"/>
              <a:buNone/>
              <a:defRPr/>
            </a:lvl7pPr>
            <a:lvl8pPr indent="-228600" lvl="7" marL="3657600" rtl="0">
              <a:spcBef>
                <a:spcPts val="360"/>
              </a:spcBef>
              <a:spcAft>
                <a:spcPts val="0"/>
              </a:spcAft>
              <a:buSzPts val="1400"/>
              <a:buNone/>
              <a:defRPr/>
            </a:lvl8pPr>
            <a:lvl9pPr indent="-228600" lvl="8" marL="4114800" rtl="0">
              <a:spcBef>
                <a:spcPts val="360"/>
              </a:spcBef>
              <a:spcAft>
                <a:spcPts val="0"/>
              </a:spcAft>
              <a:buSzPts val="1400"/>
              <a:buNone/>
              <a:defRPr/>
            </a:lvl9pPr>
          </a:lstStyle>
          <a:p/>
        </p:txBody>
      </p:sp>
      <p:sp>
        <p:nvSpPr>
          <p:cNvPr id="110" name="Google Shape;110;p15"/>
          <p:cNvSpPr txBox="1"/>
          <p:nvPr>
            <p:ph idx="10" type="dt"/>
          </p:nvPr>
        </p:nvSpPr>
        <p:spPr>
          <a:xfrm>
            <a:off x="7663438" y="6314461"/>
            <a:ext cx="1295400" cy="265089"/>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11" name="Google Shape;111;p15"/>
          <p:cNvSpPr txBox="1"/>
          <p:nvPr>
            <p:ph idx="11" type="ftr"/>
          </p:nvPr>
        </p:nvSpPr>
        <p:spPr>
          <a:xfrm>
            <a:off x="3942607" y="6305797"/>
            <a:ext cx="3717967" cy="259278"/>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12" name="Google Shape;112;p15"/>
          <p:cNvSpPr txBox="1"/>
          <p:nvPr>
            <p:ph idx="12" type="sldNum"/>
          </p:nvPr>
        </p:nvSpPr>
        <p:spPr>
          <a:xfrm>
            <a:off x="7521388" y="5476097"/>
            <a:ext cx="1483056" cy="851848"/>
          </a:xfrm>
          <a:prstGeom prst="rect">
            <a:avLst/>
          </a:prstGeom>
          <a:noFill/>
          <a:ln>
            <a:noFill/>
          </a:ln>
        </p:spPr>
        <p:txBody>
          <a:bodyPr anchorCtr="0" anchor="ctr"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p:spTree>
      <p:nvGrpSpPr>
        <p:cNvPr id="113" name="Shape 113"/>
        <p:cNvGrpSpPr/>
        <p:nvPr/>
      </p:nvGrpSpPr>
      <p:grpSpPr>
        <a:xfrm>
          <a:off x="0" y="0"/>
          <a:ext cx="0" cy="0"/>
          <a:chOff x="0" y="0"/>
          <a:chExt cx="0" cy="0"/>
        </a:xfrm>
      </p:grpSpPr>
      <p:sp>
        <p:nvSpPr>
          <p:cNvPr id="114" name="Google Shape;114;p16"/>
          <p:cNvSpPr txBox="1"/>
          <p:nvPr>
            <p:ph type="title"/>
          </p:nvPr>
        </p:nvSpPr>
        <p:spPr>
          <a:xfrm>
            <a:off x="5017546" y="1524000"/>
            <a:ext cx="3566160" cy="1162050"/>
          </a:xfrm>
          <a:prstGeom prst="rect">
            <a:avLst/>
          </a:prstGeom>
          <a:noFill/>
          <a:ln>
            <a:noFill/>
          </a:ln>
        </p:spPr>
        <p:txBody>
          <a:bodyPr anchorCtr="0" anchor="b" bIns="91425" lIns="91425" spcFirstLastPara="1" rIns="91425" wrap="square" tIns="91425">
            <a:noAutofit/>
          </a:bodyPr>
          <a:lstStyle>
            <a:lvl1pPr lvl="0" rtl="0" algn="l">
              <a:lnSpc>
                <a:spcPct val="109523"/>
              </a:lnSpc>
              <a:spcBef>
                <a:spcPts val="0"/>
              </a:spcBef>
              <a:spcAft>
                <a:spcPts val="0"/>
              </a:spcAft>
              <a:buSzPts val="1400"/>
              <a:buNone/>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115" name="Google Shape;115;p16"/>
          <p:cNvSpPr txBox="1"/>
          <p:nvPr>
            <p:ph idx="1" type="body"/>
          </p:nvPr>
        </p:nvSpPr>
        <p:spPr>
          <a:xfrm>
            <a:off x="5017544" y="2699982"/>
            <a:ext cx="3566160" cy="2163171"/>
          </a:xfrm>
          <a:prstGeom prst="rect">
            <a:avLst/>
          </a:prstGeom>
          <a:noFill/>
          <a:ln>
            <a:noFill/>
          </a:ln>
        </p:spPr>
        <p:txBody>
          <a:bodyPr anchorCtr="0" anchor="t" bIns="91425" lIns="91425" spcFirstLastPara="1" rIns="91425" wrap="square" tIns="91425">
            <a:noAutofit/>
          </a:bodyPr>
          <a:lstStyle>
            <a:lvl1pPr indent="-228600" lvl="0" marL="457200" rtl="0">
              <a:spcBef>
                <a:spcPts val="600"/>
              </a:spcBef>
              <a:spcAft>
                <a:spcPts val="0"/>
              </a:spcAft>
              <a:buSzPts val="1400"/>
              <a:buNone/>
              <a:defRPr/>
            </a:lvl1pPr>
            <a:lvl2pPr indent="-228600" lvl="1" marL="914400" rtl="0">
              <a:spcBef>
                <a:spcPts val="600"/>
              </a:spcBef>
              <a:spcAft>
                <a:spcPts val="0"/>
              </a:spcAft>
              <a:buSzPts val="1400"/>
              <a:buNone/>
              <a:defRPr/>
            </a:lvl2pPr>
            <a:lvl3pPr indent="-228600" lvl="2" marL="1371600" rtl="0">
              <a:spcBef>
                <a:spcPts val="600"/>
              </a:spcBef>
              <a:spcAft>
                <a:spcPts val="0"/>
              </a:spcAft>
              <a:buSzPts val="1400"/>
              <a:buNone/>
              <a:defRPr/>
            </a:lvl3pPr>
            <a:lvl4pPr indent="-228600" lvl="3" marL="1828800" rtl="0">
              <a:spcBef>
                <a:spcPts val="600"/>
              </a:spcBef>
              <a:spcAft>
                <a:spcPts val="0"/>
              </a:spcAft>
              <a:buSzPts val="1400"/>
              <a:buNone/>
              <a:defRPr/>
            </a:lvl4pPr>
            <a:lvl5pPr indent="-228600" lvl="4" marL="2286000" rtl="0">
              <a:spcBef>
                <a:spcPts val="600"/>
              </a:spcBef>
              <a:spcAft>
                <a:spcPts val="0"/>
              </a:spcAft>
              <a:buSzPts val="1400"/>
              <a:buNone/>
              <a:defRPr/>
            </a:lvl5pPr>
            <a:lvl6pPr indent="-228600" lvl="5" marL="2743200" rtl="0">
              <a:spcBef>
                <a:spcPts val="360"/>
              </a:spcBef>
              <a:spcAft>
                <a:spcPts val="0"/>
              </a:spcAft>
              <a:buSzPts val="1400"/>
              <a:buNone/>
              <a:defRPr/>
            </a:lvl6pPr>
            <a:lvl7pPr indent="-228600" lvl="6" marL="3200400" rtl="0">
              <a:spcBef>
                <a:spcPts val="360"/>
              </a:spcBef>
              <a:spcAft>
                <a:spcPts val="0"/>
              </a:spcAft>
              <a:buSzPts val="1400"/>
              <a:buNone/>
              <a:defRPr/>
            </a:lvl7pPr>
            <a:lvl8pPr indent="-228600" lvl="7" marL="3657600" rtl="0">
              <a:spcBef>
                <a:spcPts val="360"/>
              </a:spcBef>
              <a:spcAft>
                <a:spcPts val="0"/>
              </a:spcAft>
              <a:buSzPts val="1400"/>
              <a:buNone/>
              <a:defRPr/>
            </a:lvl8pPr>
            <a:lvl9pPr indent="-228600" lvl="8" marL="4114800" rtl="0">
              <a:spcBef>
                <a:spcPts val="360"/>
              </a:spcBef>
              <a:spcAft>
                <a:spcPts val="0"/>
              </a:spcAft>
              <a:buSzPts val="1400"/>
              <a:buNone/>
              <a:defRPr/>
            </a:lvl9pPr>
          </a:lstStyle>
          <a:p/>
        </p:txBody>
      </p:sp>
      <p:sp>
        <p:nvSpPr>
          <p:cNvPr id="116" name="Google Shape;116;p16"/>
          <p:cNvSpPr txBox="1"/>
          <p:nvPr>
            <p:ph idx="10" type="dt"/>
          </p:nvPr>
        </p:nvSpPr>
        <p:spPr>
          <a:xfrm>
            <a:off x="7663438" y="6314461"/>
            <a:ext cx="1295400" cy="265089"/>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17" name="Google Shape;117;p16"/>
          <p:cNvSpPr txBox="1"/>
          <p:nvPr>
            <p:ph idx="11" type="ftr"/>
          </p:nvPr>
        </p:nvSpPr>
        <p:spPr>
          <a:xfrm>
            <a:off x="3942607" y="6305797"/>
            <a:ext cx="3717967" cy="259278"/>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18" name="Google Shape;118;p16"/>
          <p:cNvSpPr txBox="1"/>
          <p:nvPr>
            <p:ph idx="12" type="sldNum"/>
          </p:nvPr>
        </p:nvSpPr>
        <p:spPr>
          <a:xfrm>
            <a:off x="7521388" y="5476097"/>
            <a:ext cx="1483056" cy="851848"/>
          </a:xfrm>
          <a:prstGeom prst="rect">
            <a:avLst/>
          </a:prstGeom>
          <a:noFill/>
          <a:ln>
            <a:noFill/>
          </a:ln>
        </p:spPr>
        <p:txBody>
          <a:bodyPr anchorCtr="0" anchor="ctr"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grpSp>
        <p:nvGrpSpPr>
          <p:cNvPr id="119" name="Google Shape;119;p16"/>
          <p:cNvGrpSpPr/>
          <p:nvPr/>
        </p:nvGrpSpPr>
        <p:grpSpPr>
          <a:xfrm rot="-178369">
            <a:off x="629028" y="505650"/>
            <a:ext cx="3850925" cy="5516274"/>
            <a:chOff x="1524000" y="381000"/>
            <a:chExt cx="3657600" cy="4737978"/>
          </a:xfrm>
        </p:grpSpPr>
        <p:sp>
          <p:nvSpPr>
            <p:cNvPr id="120" name="Google Shape;120;p16"/>
            <p:cNvSpPr/>
            <p:nvPr/>
          </p:nvSpPr>
          <p:spPr>
            <a:xfrm>
              <a:off x="1524000" y="381000"/>
              <a:ext cx="3657600" cy="4724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21" name="Google Shape;121;p16"/>
            <p:cNvSpPr/>
            <p:nvPr/>
          </p:nvSpPr>
          <p:spPr>
            <a:xfrm>
              <a:off x="1524000" y="381000"/>
              <a:ext cx="3657600" cy="4737978"/>
            </a:xfrm>
            <a:prstGeom prst="rect">
              <a:avLst/>
            </a:prstGeom>
            <a:gradFill>
              <a:gsLst>
                <a:gs pos="0">
                  <a:srgbClr val="D8D8D8"/>
                </a:gs>
                <a:gs pos="15000">
                  <a:srgbClr val="FFFFFF">
                    <a:alpha val="74901"/>
                  </a:srgbClr>
                </a:gs>
                <a:gs pos="100000">
                  <a:schemeClr val="lt1"/>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grpSp>
      <p:sp>
        <p:nvSpPr>
          <p:cNvPr id="122" name="Google Shape;122;p16"/>
          <p:cNvSpPr/>
          <p:nvPr>
            <p:ph idx="2" type="pic"/>
          </p:nvPr>
        </p:nvSpPr>
        <p:spPr>
          <a:xfrm rot="-178369">
            <a:off x="808793" y="667560"/>
            <a:ext cx="3468664" cy="5124723"/>
          </a:xfrm>
          <a:prstGeom prst="rect">
            <a:avLst/>
          </a:prstGeom>
          <a:solidFill>
            <a:srgbClr val="D8D8D8"/>
          </a:solid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Pictures with Caption">
  <p:cSld name="2 Pictures with Caption">
    <p:spTree>
      <p:nvGrpSpPr>
        <p:cNvPr id="123" name="Shape 123"/>
        <p:cNvGrpSpPr/>
        <p:nvPr/>
      </p:nvGrpSpPr>
      <p:grpSpPr>
        <a:xfrm>
          <a:off x="0" y="0"/>
          <a:ext cx="0" cy="0"/>
          <a:chOff x="0" y="0"/>
          <a:chExt cx="0" cy="0"/>
        </a:xfrm>
      </p:grpSpPr>
      <p:grpSp>
        <p:nvGrpSpPr>
          <p:cNvPr id="124" name="Google Shape;124;p17"/>
          <p:cNvGrpSpPr/>
          <p:nvPr/>
        </p:nvGrpSpPr>
        <p:grpSpPr>
          <a:xfrm rot="-385649">
            <a:off x="313409" y="3520798"/>
            <a:ext cx="4088024" cy="3026020"/>
            <a:chOff x="1524000" y="381000"/>
            <a:chExt cx="3657600" cy="4737978"/>
          </a:xfrm>
        </p:grpSpPr>
        <p:sp>
          <p:nvSpPr>
            <p:cNvPr id="125" name="Google Shape;125;p17"/>
            <p:cNvSpPr/>
            <p:nvPr/>
          </p:nvSpPr>
          <p:spPr>
            <a:xfrm>
              <a:off x="1524000" y="381000"/>
              <a:ext cx="3657600" cy="4724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26" name="Google Shape;126;p17"/>
            <p:cNvSpPr/>
            <p:nvPr/>
          </p:nvSpPr>
          <p:spPr>
            <a:xfrm>
              <a:off x="1524000" y="381000"/>
              <a:ext cx="3657600" cy="4737978"/>
            </a:xfrm>
            <a:prstGeom prst="rect">
              <a:avLst/>
            </a:prstGeom>
            <a:gradFill>
              <a:gsLst>
                <a:gs pos="0">
                  <a:srgbClr val="D8D8D8"/>
                </a:gs>
                <a:gs pos="15000">
                  <a:srgbClr val="FFFFFF">
                    <a:alpha val="74901"/>
                  </a:srgbClr>
                </a:gs>
                <a:gs pos="100000">
                  <a:schemeClr val="lt1"/>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grpSp>
      <p:sp>
        <p:nvSpPr>
          <p:cNvPr id="127" name="Google Shape;127;p17"/>
          <p:cNvSpPr/>
          <p:nvPr>
            <p:ph idx="2" type="pic"/>
          </p:nvPr>
        </p:nvSpPr>
        <p:spPr>
          <a:xfrm rot="-385649">
            <a:off x="491057" y="3682579"/>
            <a:ext cx="3704109" cy="2697083"/>
          </a:xfrm>
          <a:prstGeom prst="rect">
            <a:avLst/>
          </a:prstGeom>
          <a:solidFill>
            <a:srgbClr val="D8D8D8"/>
          </a:solidFill>
          <a:ln>
            <a:noFill/>
          </a:ln>
        </p:spPr>
      </p:sp>
      <p:grpSp>
        <p:nvGrpSpPr>
          <p:cNvPr id="128" name="Google Shape;128;p17"/>
          <p:cNvGrpSpPr/>
          <p:nvPr/>
        </p:nvGrpSpPr>
        <p:grpSpPr>
          <a:xfrm rot="232774">
            <a:off x="169481" y="241256"/>
            <a:ext cx="4088024" cy="3026020"/>
            <a:chOff x="1524000" y="381000"/>
            <a:chExt cx="3657600" cy="4737978"/>
          </a:xfrm>
        </p:grpSpPr>
        <p:sp>
          <p:nvSpPr>
            <p:cNvPr id="129" name="Google Shape;129;p17"/>
            <p:cNvSpPr/>
            <p:nvPr/>
          </p:nvSpPr>
          <p:spPr>
            <a:xfrm>
              <a:off x="1524000" y="381000"/>
              <a:ext cx="3657600" cy="4724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30" name="Google Shape;130;p17"/>
            <p:cNvSpPr/>
            <p:nvPr/>
          </p:nvSpPr>
          <p:spPr>
            <a:xfrm>
              <a:off x="1524000" y="381000"/>
              <a:ext cx="3657600" cy="4737978"/>
            </a:xfrm>
            <a:prstGeom prst="rect">
              <a:avLst/>
            </a:prstGeom>
            <a:gradFill>
              <a:gsLst>
                <a:gs pos="0">
                  <a:srgbClr val="D8D8D8"/>
                </a:gs>
                <a:gs pos="15000">
                  <a:srgbClr val="FFFFFF">
                    <a:alpha val="74901"/>
                  </a:srgbClr>
                </a:gs>
                <a:gs pos="100000">
                  <a:schemeClr val="lt1"/>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grpSp>
      <p:sp>
        <p:nvSpPr>
          <p:cNvPr id="131" name="Google Shape;131;p17"/>
          <p:cNvSpPr/>
          <p:nvPr>
            <p:ph idx="3" type="pic"/>
          </p:nvPr>
        </p:nvSpPr>
        <p:spPr>
          <a:xfrm rot="232774">
            <a:off x="347129" y="403037"/>
            <a:ext cx="3704109" cy="2697083"/>
          </a:xfrm>
          <a:prstGeom prst="rect">
            <a:avLst/>
          </a:prstGeom>
          <a:solidFill>
            <a:srgbClr val="D8D8D8"/>
          </a:solidFill>
          <a:ln>
            <a:noFill/>
          </a:ln>
        </p:spPr>
      </p:sp>
      <p:sp>
        <p:nvSpPr>
          <p:cNvPr id="132" name="Google Shape;132;p17"/>
          <p:cNvSpPr txBox="1"/>
          <p:nvPr>
            <p:ph type="title"/>
          </p:nvPr>
        </p:nvSpPr>
        <p:spPr>
          <a:xfrm>
            <a:off x="5013434" y="1524000"/>
            <a:ext cx="3566160" cy="1162050"/>
          </a:xfrm>
          <a:prstGeom prst="rect">
            <a:avLst/>
          </a:prstGeom>
          <a:noFill/>
          <a:ln>
            <a:noFill/>
          </a:ln>
        </p:spPr>
        <p:txBody>
          <a:bodyPr anchorCtr="0" anchor="b" bIns="91425" lIns="91425" spcFirstLastPara="1" rIns="91425" wrap="square" tIns="91425">
            <a:noAutofit/>
          </a:bodyPr>
          <a:lstStyle>
            <a:lvl1pPr lvl="0" rtl="0" algn="l">
              <a:lnSpc>
                <a:spcPct val="109523"/>
              </a:lnSpc>
              <a:spcBef>
                <a:spcPts val="0"/>
              </a:spcBef>
              <a:spcAft>
                <a:spcPts val="0"/>
              </a:spcAft>
              <a:buSzPts val="1400"/>
              <a:buNone/>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133" name="Google Shape;133;p17"/>
          <p:cNvSpPr txBox="1"/>
          <p:nvPr>
            <p:ph idx="1" type="body"/>
          </p:nvPr>
        </p:nvSpPr>
        <p:spPr>
          <a:xfrm>
            <a:off x="5013432" y="2699982"/>
            <a:ext cx="3566160" cy="2163171"/>
          </a:xfrm>
          <a:prstGeom prst="rect">
            <a:avLst/>
          </a:prstGeom>
          <a:noFill/>
          <a:ln>
            <a:noFill/>
          </a:ln>
        </p:spPr>
        <p:txBody>
          <a:bodyPr anchorCtr="0" anchor="t" bIns="91425" lIns="91425" spcFirstLastPara="1" rIns="91425" wrap="square" tIns="91425">
            <a:noAutofit/>
          </a:bodyPr>
          <a:lstStyle>
            <a:lvl1pPr indent="-228600" lvl="0" marL="457200" rtl="0">
              <a:spcBef>
                <a:spcPts val="600"/>
              </a:spcBef>
              <a:spcAft>
                <a:spcPts val="0"/>
              </a:spcAft>
              <a:buSzPts val="1400"/>
              <a:buNone/>
              <a:defRPr/>
            </a:lvl1pPr>
            <a:lvl2pPr indent="-228600" lvl="1" marL="914400" rtl="0">
              <a:spcBef>
                <a:spcPts val="600"/>
              </a:spcBef>
              <a:spcAft>
                <a:spcPts val="0"/>
              </a:spcAft>
              <a:buSzPts val="1400"/>
              <a:buNone/>
              <a:defRPr/>
            </a:lvl2pPr>
            <a:lvl3pPr indent="-228600" lvl="2" marL="1371600" rtl="0">
              <a:spcBef>
                <a:spcPts val="600"/>
              </a:spcBef>
              <a:spcAft>
                <a:spcPts val="0"/>
              </a:spcAft>
              <a:buSzPts val="1400"/>
              <a:buNone/>
              <a:defRPr/>
            </a:lvl3pPr>
            <a:lvl4pPr indent="-228600" lvl="3" marL="1828800" rtl="0">
              <a:spcBef>
                <a:spcPts val="600"/>
              </a:spcBef>
              <a:spcAft>
                <a:spcPts val="0"/>
              </a:spcAft>
              <a:buSzPts val="1400"/>
              <a:buNone/>
              <a:defRPr/>
            </a:lvl4pPr>
            <a:lvl5pPr indent="-228600" lvl="4" marL="2286000" rtl="0">
              <a:spcBef>
                <a:spcPts val="600"/>
              </a:spcBef>
              <a:spcAft>
                <a:spcPts val="0"/>
              </a:spcAft>
              <a:buSzPts val="1400"/>
              <a:buNone/>
              <a:defRPr/>
            </a:lvl5pPr>
            <a:lvl6pPr indent="-228600" lvl="5" marL="2743200" rtl="0">
              <a:spcBef>
                <a:spcPts val="360"/>
              </a:spcBef>
              <a:spcAft>
                <a:spcPts val="0"/>
              </a:spcAft>
              <a:buSzPts val="1400"/>
              <a:buNone/>
              <a:defRPr/>
            </a:lvl6pPr>
            <a:lvl7pPr indent="-228600" lvl="6" marL="3200400" rtl="0">
              <a:spcBef>
                <a:spcPts val="360"/>
              </a:spcBef>
              <a:spcAft>
                <a:spcPts val="0"/>
              </a:spcAft>
              <a:buSzPts val="1400"/>
              <a:buNone/>
              <a:defRPr/>
            </a:lvl7pPr>
            <a:lvl8pPr indent="-228600" lvl="7" marL="3657600" rtl="0">
              <a:spcBef>
                <a:spcPts val="360"/>
              </a:spcBef>
              <a:spcAft>
                <a:spcPts val="0"/>
              </a:spcAft>
              <a:buSzPts val="1400"/>
              <a:buNone/>
              <a:defRPr/>
            </a:lvl8pPr>
            <a:lvl9pPr indent="-228600" lvl="8" marL="4114800" rtl="0">
              <a:spcBef>
                <a:spcPts val="360"/>
              </a:spcBef>
              <a:spcAft>
                <a:spcPts val="0"/>
              </a:spcAft>
              <a:buSzPts val="1400"/>
              <a:buNone/>
              <a:defRPr/>
            </a:lvl9pPr>
          </a:lstStyle>
          <a:p/>
        </p:txBody>
      </p:sp>
      <p:sp>
        <p:nvSpPr>
          <p:cNvPr id="134" name="Google Shape;134;p17"/>
          <p:cNvSpPr txBox="1"/>
          <p:nvPr>
            <p:ph idx="10" type="dt"/>
          </p:nvPr>
        </p:nvSpPr>
        <p:spPr>
          <a:xfrm>
            <a:off x="7663438" y="6314461"/>
            <a:ext cx="1295400" cy="265089"/>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35" name="Google Shape;135;p17"/>
          <p:cNvSpPr txBox="1"/>
          <p:nvPr>
            <p:ph idx="11" type="ftr"/>
          </p:nvPr>
        </p:nvSpPr>
        <p:spPr>
          <a:xfrm>
            <a:off x="3942607" y="6305797"/>
            <a:ext cx="3717967" cy="259278"/>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36" name="Google Shape;136;p17"/>
          <p:cNvSpPr txBox="1"/>
          <p:nvPr>
            <p:ph idx="12" type="sldNum"/>
          </p:nvPr>
        </p:nvSpPr>
        <p:spPr>
          <a:xfrm>
            <a:off x="7521388" y="5476097"/>
            <a:ext cx="1483056" cy="851848"/>
          </a:xfrm>
          <a:prstGeom prst="rect">
            <a:avLst/>
          </a:prstGeom>
          <a:noFill/>
          <a:ln>
            <a:noFill/>
          </a:ln>
        </p:spPr>
        <p:txBody>
          <a:bodyPr anchorCtr="0" anchor="ctr"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above Caption">
  <p:cSld name="Picture above Caption">
    <p:spTree>
      <p:nvGrpSpPr>
        <p:cNvPr id="137" name="Shape 137"/>
        <p:cNvGrpSpPr/>
        <p:nvPr/>
      </p:nvGrpSpPr>
      <p:grpSpPr>
        <a:xfrm>
          <a:off x="0" y="0"/>
          <a:ext cx="0" cy="0"/>
          <a:chOff x="0" y="0"/>
          <a:chExt cx="0" cy="0"/>
        </a:xfrm>
      </p:grpSpPr>
      <p:sp>
        <p:nvSpPr>
          <p:cNvPr id="138" name="Google Shape;138;p18"/>
          <p:cNvSpPr txBox="1"/>
          <p:nvPr>
            <p:ph type="title"/>
          </p:nvPr>
        </p:nvSpPr>
        <p:spPr>
          <a:xfrm>
            <a:off x="914400" y="3762374"/>
            <a:ext cx="7315200" cy="1162050"/>
          </a:xfrm>
          <a:prstGeom prst="rect">
            <a:avLst/>
          </a:prstGeom>
          <a:noFill/>
          <a:ln>
            <a:noFill/>
          </a:ln>
        </p:spPr>
        <p:txBody>
          <a:bodyPr anchorCtr="0" anchor="b" bIns="91425" lIns="91425" spcFirstLastPara="1" rIns="91425" wrap="square" tIns="91425">
            <a:noAutofit/>
          </a:bodyPr>
          <a:lstStyle>
            <a:lvl1pPr lvl="0" rtl="0" algn="l">
              <a:lnSpc>
                <a:spcPct val="127777"/>
              </a:lnSpc>
              <a:spcBef>
                <a:spcPts val="0"/>
              </a:spcBef>
              <a:spcAft>
                <a:spcPts val="0"/>
              </a:spcAft>
              <a:buSzPts val="1400"/>
              <a:buNone/>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grpSp>
        <p:nvGrpSpPr>
          <p:cNvPr id="139" name="Google Shape;139;p18"/>
          <p:cNvGrpSpPr/>
          <p:nvPr/>
        </p:nvGrpSpPr>
        <p:grpSpPr>
          <a:xfrm rot="232774">
            <a:off x="2059282" y="379100"/>
            <a:ext cx="5031327" cy="3443312"/>
            <a:chOff x="1524000" y="381000"/>
            <a:chExt cx="3657600" cy="4737978"/>
          </a:xfrm>
        </p:grpSpPr>
        <p:sp>
          <p:nvSpPr>
            <p:cNvPr id="140" name="Google Shape;140;p18"/>
            <p:cNvSpPr/>
            <p:nvPr/>
          </p:nvSpPr>
          <p:spPr>
            <a:xfrm>
              <a:off x="1524000" y="381000"/>
              <a:ext cx="3657600" cy="4724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41" name="Google Shape;141;p18"/>
            <p:cNvSpPr/>
            <p:nvPr/>
          </p:nvSpPr>
          <p:spPr>
            <a:xfrm>
              <a:off x="1524000" y="381000"/>
              <a:ext cx="3657600" cy="4737978"/>
            </a:xfrm>
            <a:prstGeom prst="rect">
              <a:avLst/>
            </a:prstGeom>
            <a:gradFill>
              <a:gsLst>
                <a:gs pos="0">
                  <a:srgbClr val="D8D8D8"/>
                </a:gs>
                <a:gs pos="15000">
                  <a:srgbClr val="FFFFFF">
                    <a:alpha val="74901"/>
                  </a:srgbClr>
                </a:gs>
                <a:gs pos="100000">
                  <a:schemeClr val="lt1"/>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grpSp>
      <p:sp>
        <p:nvSpPr>
          <p:cNvPr id="142" name="Google Shape;142;p18"/>
          <p:cNvSpPr txBox="1"/>
          <p:nvPr>
            <p:ph idx="1" type="body"/>
          </p:nvPr>
        </p:nvSpPr>
        <p:spPr>
          <a:xfrm>
            <a:off x="914400" y="4928736"/>
            <a:ext cx="7315200" cy="987970"/>
          </a:xfrm>
          <a:prstGeom prst="rect">
            <a:avLst/>
          </a:prstGeom>
          <a:noFill/>
          <a:ln>
            <a:noFill/>
          </a:ln>
        </p:spPr>
        <p:txBody>
          <a:bodyPr anchorCtr="0" anchor="t" bIns="91425" lIns="91425" spcFirstLastPara="1" rIns="91425" wrap="square" tIns="91425">
            <a:noAutofit/>
          </a:bodyPr>
          <a:lstStyle>
            <a:lvl1pPr indent="-228600" lvl="0" marL="457200" rtl="0">
              <a:spcBef>
                <a:spcPts val="0"/>
              </a:spcBef>
              <a:spcAft>
                <a:spcPts val="0"/>
              </a:spcAft>
              <a:buSzPts val="1400"/>
              <a:buNone/>
              <a:defRPr/>
            </a:lvl1pPr>
            <a:lvl2pPr indent="-228600" lvl="1" marL="914400" rtl="0">
              <a:spcBef>
                <a:spcPts val="600"/>
              </a:spcBef>
              <a:spcAft>
                <a:spcPts val="0"/>
              </a:spcAft>
              <a:buSzPts val="1400"/>
              <a:buNone/>
              <a:defRPr/>
            </a:lvl2pPr>
            <a:lvl3pPr indent="-228600" lvl="2" marL="1371600" rtl="0">
              <a:spcBef>
                <a:spcPts val="600"/>
              </a:spcBef>
              <a:spcAft>
                <a:spcPts val="0"/>
              </a:spcAft>
              <a:buSzPts val="1400"/>
              <a:buNone/>
              <a:defRPr/>
            </a:lvl3pPr>
            <a:lvl4pPr indent="-228600" lvl="3" marL="1828800" rtl="0">
              <a:spcBef>
                <a:spcPts val="600"/>
              </a:spcBef>
              <a:spcAft>
                <a:spcPts val="0"/>
              </a:spcAft>
              <a:buSzPts val="1400"/>
              <a:buNone/>
              <a:defRPr/>
            </a:lvl4pPr>
            <a:lvl5pPr indent="-228600" lvl="4" marL="2286000" rtl="0">
              <a:spcBef>
                <a:spcPts val="600"/>
              </a:spcBef>
              <a:spcAft>
                <a:spcPts val="0"/>
              </a:spcAft>
              <a:buSzPts val="1400"/>
              <a:buNone/>
              <a:defRPr/>
            </a:lvl5pPr>
            <a:lvl6pPr indent="-228600" lvl="5" marL="2743200" rtl="0">
              <a:spcBef>
                <a:spcPts val="360"/>
              </a:spcBef>
              <a:spcAft>
                <a:spcPts val="0"/>
              </a:spcAft>
              <a:buSzPts val="1400"/>
              <a:buNone/>
              <a:defRPr/>
            </a:lvl6pPr>
            <a:lvl7pPr indent="-228600" lvl="6" marL="3200400" rtl="0">
              <a:spcBef>
                <a:spcPts val="360"/>
              </a:spcBef>
              <a:spcAft>
                <a:spcPts val="0"/>
              </a:spcAft>
              <a:buSzPts val="1400"/>
              <a:buNone/>
              <a:defRPr/>
            </a:lvl7pPr>
            <a:lvl8pPr indent="-228600" lvl="7" marL="3657600" rtl="0">
              <a:spcBef>
                <a:spcPts val="360"/>
              </a:spcBef>
              <a:spcAft>
                <a:spcPts val="0"/>
              </a:spcAft>
              <a:buSzPts val="1400"/>
              <a:buNone/>
              <a:defRPr/>
            </a:lvl8pPr>
            <a:lvl9pPr indent="-228600" lvl="8" marL="4114800" rtl="0">
              <a:spcBef>
                <a:spcPts val="360"/>
              </a:spcBef>
              <a:spcAft>
                <a:spcPts val="0"/>
              </a:spcAft>
              <a:buSzPts val="1400"/>
              <a:buNone/>
              <a:defRPr/>
            </a:lvl9pPr>
          </a:lstStyle>
          <a:p/>
        </p:txBody>
      </p:sp>
      <p:sp>
        <p:nvSpPr>
          <p:cNvPr id="143" name="Google Shape;143;p18"/>
          <p:cNvSpPr txBox="1"/>
          <p:nvPr>
            <p:ph idx="10" type="dt"/>
          </p:nvPr>
        </p:nvSpPr>
        <p:spPr>
          <a:xfrm>
            <a:off x="7663438" y="6314461"/>
            <a:ext cx="1295400" cy="265089"/>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44" name="Google Shape;144;p18"/>
          <p:cNvSpPr txBox="1"/>
          <p:nvPr>
            <p:ph idx="11" type="ftr"/>
          </p:nvPr>
        </p:nvSpPr>
        <p:spPr>
          <a:xfrm>
            <a:off x="3942607" y="6305797"/>
            <a:ext cx="3717967" cy="259278"/>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45" name="Google Shape;145;p18"/>
          <p:cNvSpPr txBox="1"/>
          <p:nvPr>
            <p:ph idx="12" type="sldNum"/>
          </p:nvPr>
        </p:nvSpPr>
        <p:spPr>
          <a:xfrm>
            <a:off x="7521388" y="5476097"/>
            <a:ext cx="1483056" cy="851848"/>
          </a:xfrm>
          <a:prstGeom prst="rect">
            <a:avLst/>
          </a:prstGeom>
          <a:noFill/>
          <a:ln>
            <a:noFill/>
          </a:ln>
        </p:spPr>
        <p:txBody>
          <a:bodyPr anchorCtr="0" anchor="ctr"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
        <p:nvSpPr>
          <p:cNvPr id="146" name="Google Shape;146;p18"/>
          <p:cNvSpPr/>
          <p:nvPr>
            <p:ph idx="2" type="pic"/>
          </p:nvPr>
        </p:nvSpPr>
        <p:spPr>
          <a:xfrm rot="232774">
            <a:off x="2248157" y="564564"/>
            <a:ext cx="4653577" cy="3072384"/>
          </a:xfrm>
          <a:prstGeom prst="rect">
            <a:avLst/>
          </a:prstGeom>
          <a:solidFill>
            <a:srgbClr val="D8D8D8"/>
          </a:solid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Pictures above Caption">
  <p:cSld name="2 Pictures above Caption">
    <p:spTree>
      <p:nvGrpSpPr>
        <p:cNvPr id="147" name="Shape 147"/>
        <p:cNvGrpSpPr/>
        <p:nvPr/>
      </p:nvGrpSpPr>
      <p:grpSpPr>
        <a:xfrm>
          <a:off x="0" y="0"/>
          <a:ext cx="0" cy="0"/>
          <a:chOff x="0" y="0"/>
          <a:chExt cx="0" cy="0"/>
        </a:xfrm>
      </p:grpSpPr>
      <p:sp>
        <p:nvSpPr>
          <p:cNvPr id="148" name="Google Shape;148;p19"/>
          <p:cNvSpPr txBox="1"/>
          <p:nvPr>
            <p:ph type="title"/>
          </p:nvPr>
        </p:nvSpPr>
        <p:spPr>
          <a:xfrm>
            <a:off x="914400" y="3762374"/>
            <a:ext cx="7315200" cy="1162050"/>
          </a:xfrm>
          <a:prstGeom prst="rect">
            <a:avLst/>
          </a:prstGeom>
          <a:noFill/>
          <a:ln>
            <a:noFill/>
          </a:ln>
        </p:spPr>
        <p:txBody>
          <a:bodyPr anchorCtr="0" anchor="b" bIns="91425" lIns="91425" spcFirstLastPara="1" rIns="91425" wrap="square" tIns="91425">
            <a:noAutofit/>
          </a:bodyPr>
          <a:lstStyle>
            <a:lvl1pPr lvl="0" rtl="0" algn="l">
              <a:lnSpc>
                <a:spcPct val="127777"/>
              </a:lnSpc>
              <a:spcBef>
                <a:spcPts val="0"/>
              </a:spcBef>
              <a:spcAft>
                <a:spcPts val="0"/>
              </a:spcAft>
              <a:buSzPts val="1400"/>
              <a:buNone/>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grpSp>
        <p:nvGrpSpPr>
          <p:cNvPr id="149" name="Google Shape;149;p19"/>
          <p:cNvGrpSpPr/>
          <p:nvPr/>
        </p:nvGrpSpPr>
        <p:grpSpPr>
          <a:xfrm rot="-180000">
            <a:off x="113687" y="116368"/>
            <a:ext cx="3969060" cy="3705360"/>
            <a:chOff x="1524000" y="381000"/>
            <a:chExt cx="3657600" cy="4737978"/>
          </a:xfrm>
        </p:grpSpPr>
        <p:sp>
          <p:nvSpPr>
            <p:cNvPr id="150" name="Google Shape;150;p19"/>
            <p:cNvSpPr/>
            <p:nvPr/>
          </p:nvSpPr>
          <p:spPr>
            <a:xfrm>
              <a:off x="1524000" y="381000"/>
              <a:ext cx="3657600" cy="4724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51" name="Google Shape;151;p19"/>
            <p:cNvSpPr/>
            <p:nvPr/>
          </p:nvSpPr>
          <p:spPr>
            <a:xfrm>
              <a:off x="1524000" y="381000"/>
              <a:ext cx="3657600" cy="4737978"/>
            </a:xfrm>
            <a:prstGeom prst="rect">
              <a:avLst/>
            </a:prstGeom>
            <a:gradFill>
              <a:gsLst>
                <a:gs pos="0">
                  <a:srgbClr val="D8D8D8"/>
                </a:gs>
                <a:gs pos="15000">
                  <a:srgbClr val="FFFFFF">
                    <a:alpha val="74901"/>
                  </a:srgbClr>
                </a:gs>
                <a:gs pos="100000">
                  <a:schemeClr val="lt1"/>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grpSp>
      <p:sp>
        <p:nvSpPr>
          <p:cNvPr id="152" name="Google Shape;152;p19"/>
          <p:cNvSpPr/>
          <p:nvPr>
            <p:ph idx="2" type="pic"/>
          </p:nvPr>
        </p:nvSpPr>
        <p:spPr>
          <a:xfrm rot="-180000">
            <a:off x="299151" y="304998"/>
            <a:ext cx="3598455" cy="3334235"/>
          </a:xfrm>
          <a:prstGeom prst="rect">
            <a:avLst/>
          </a:prstGeom>
          <a:solidFill>
            <a:srgbClr val="D8D8D8"/>
          </a:solidFill>
          <a:ln>
            <a:noFill/>
          </a:ln>
        </p:spPr>
      </p:sp>
      <p:grpSp>
        <p:nvGrpSpPr>
          <p:cNvPr id="153" name="Google Shape;153;p19"/>
          <p:cNvGrpSpPr/>
          <p:nvPr/>
        </p:nvGrpSpPr>
        <p:grpSpPr>
          <a:xfrm rot="360000">
            <a:off x="4165479" y="323141"/>
            <a:ext cx="4792693" cy="3443312"/>
            <a:chOff x="1524000" y="381000"/>
            <a:chExt cx="3657600" cy="4737978"/>
          </a:xfrm>
        </p:grpSpPr>
        <p:sp>
          <p:nvSpPr>
            <p:cNvPr id="154" name="Google Shape;154;p19"/>
            <p:cNvSpPr/>
            <p:nvPr/>
          </p:nvSpPr>
          <p:spPr>
            <a:xfrm>
              <a:off x="1524000" y="381000"/>
              <a:ext cx="3657600" cy="4724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55" name="Google Shape;155;p19"/>
            <p:cNvSpPr/>
            <p:nvPr/>
          </p:nvSpPr>
          <p:spPr>
            <a:xfrm>
              <a:off x="1524000" y="381000"/>
              <a:ext cx="3657600" cy="4737978"/>
            </a:xfrm>
            <a:prstGeom prst="rect">
              <a:avLst/>
            </a:prstGeom>
            <a:gradFill>
              <a:gsLst>
                <a:gs pos="0">
                  <a:srgbClr val="D8D8D8"/>
                </a:gs>
                <a:gs pos="15000">
                  <a:srgbClr val="FFFFFF">
                    <a:alpha val="74901"/>
                  </a:srgbClr>
                </a:gs>
                <a:gs pos="100000">
                  <a:schemeClr val="lt1"/>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grpSp>
      <p:sp>
        <p:nvSpPr>
          <p:cNvPr id="156" name="Google Shape;156;p19"/>
          <p:cNvSpPr/>
          <p:nvPr>
            <p:ph idx="3" type="pic"/>
          </p:nvPr>
        </p:nvSpPr>
        <p:spPr>
          <a:xfrm rot="360000">
            <a:off x="4336486" y="507668"/>
            <a:ext cx="4432860" cy="3072384"/>
          </a:xfrm>
          <a:prstGeom prst="rect">
            <a:avLst/>
          </a:prstGeom>
          <a:solidFill>
            <a:srgbClr val="D8D8D8"/>
          </a:solidFill>
          <a:ln>
            <a:noFill/>
          </a:ln>
        </p:spPr>
      </p:sp>
      <p:sp>
        <p:nvSpPr>
          <p:cNvPr id="157" name="Google Shape;157;p19"/>
          <p:cNvSpPr txBox="1"/>
          <p:nvPr>
            <p:ph idx="1" type="body"/>
          </p:nvPr>
        </p:nvSpPr>
        <p:spPr>
          <a:xfrm>
            <a:off x="914400" y="4926106"/>
            <a:ext cx="7315200" cy="990600"/>
          </a:xfrm>
          <a:prstGeom prst="rect">
            <a:avLst/>
          </a:prstGeom>
          <a:noFill/>
          <a:ln>
            <a:noFill/>
          </a:ln>
        </p:spPr>
        <p:txBody>
          <a:bodyPr anchorCtr="0" anchor="t" bIns="91425" lIns="91425" spcFirstLastPara="1" rIns="91425" wrap="square" tIns="91425">
            <a:noAutofit/>
          </a:bodyPr>
          <a:lstStyle>
            <a:lvl1pPr indent="-228600" lvl="0" marL="457200" rtl="0">
              <a:spcBef>
                <a:spcPts val="0"/>
              </a:spcBef>
              <a:spcAft>
                <a:spcPts val="0"/>
              </a:spcAft>
              <a:buSzPts val="1400"/>
              <a:buNone/>
              <a:defRPr/>
            </a:lvl1pPr>
            <a:lvl2pPr indent="-228600" lvl="1" marL="914400" rtl="0">
              <a:spcBef>
                <a:spcPts val="600"/>
              </a:spcBef>
              <a:spcAft>
                <a:spcPts val="0"/>
              </a:spcAft>
              <a:buSzPts val="1400"/>
              <a:buNone/>
              <a:defRPr/>
            </a:lvl2pPr>
            <a:lvl3pPr indent="-228600" lvl="2" marL="1371600" rtl="0">
              <a:spcBef>
                <a:spcPts val="600"/>
              </a:spcBef>
              <a:spcAft>
                <a:spcPts val="0"/>
              </a:spcAft>
              <a:buSzPts val="1400"/>
              <a:buNone/>
              <a:defRPr/>
            </a:lvl3pPr>
            <a:lvl4pPr indent="-228600" lvl="3" marL="1828800" rtl="0">
              <a:spcBef>
                <a:spcPts val="600"/>
              </a:spcBef>
              <a:spcAft>
                <a:spcPts val="0"/>
              </a:spcAft>
              <a:buSzPts val="1400"/>
              <a:buNone/>
              <a:defRPr/>
            </a:lvl4pPr>
            <a:lvl5pPr indent="-228600" lvl="4" marL="2286000" rtl="0">
              <a:spcBef>
                <a:spcPts val="600"/>
              </a:spcBef>
              <a:spcAft>
                <a:spcPts val="0"/>
              </a:spcAft>
              <a:buSzPts val="1400"/>
              <a:buNone/>
              <a:defRPr/>
            </a:lvl5pPr>
            <a:lvl6pPr indent="-228600" lvl="5" marL="2743200" rtl="0">
              <a:spcBef>
                <a:spcPts val="360"/>
              </a:spcBef>
              <a:spcAft>
                <a:spcPts val="0"/>
              </a:spcAft>
              <a:buSzPts val="1400"/>
              <a:buNone/>
              <a:defRPr/>
            </a:lvl6pPr>
            <a:lvl7pPr indent="-228600" lvl="6" marL="3200400" rtl="0">
              <a:spcBef>
                <a:spcPts val="360"/>
              </a:spcBef>
              <a:spcAft>
                <a:spcPts val="0"/>
              </a:spcAft>
              <a:buSzPts val="1400"/>
              <a:buNone/>
              <a:defRPr/>
            </a:lvl7pPr>
            <a:lvl8pPr indent="-228600" lvl="7" marL="3657600" rtl="0">
              <a:spcBef>
                <a:spcPts val="360"/>
              </a:spcBef>
              <a:spcAft>
                <a:spcPts val="0"/>
              </a:spcAft>
              <a:buSzPts val="1400"/>
              <a:buNone/>
              <a:defRPr/>
            </a:lvl8pPr>
            <a:lvl9pPr indent="-228600" lvl="8" marL="4114800" rtl="0">
              <a:spcBef>
                <a:spcPts val="360"/>
              </a:spcBef>
              <a:spcAft>
                <a:spcPts val="0"/>
              </a:spcAft>
              <a:buSzPts val="1400"/>
              <a:buNone/>
              <a:defRPr/>
            </a:lvl9pPr>
          </a:lstStyle>
          <a:p/>
        </p:txBody>
      </p:sp>
      <p:sp>
        <p:nvSpPr>
          <p:cNvPr id="158" name="Google Shape;158;p19"/>
          <p:cNvSpPr txBox="1"/>
          <p:nvPr>
            <p:ph idx="10" type="dt"/>
          </p:nvPr>
        </p:nvSpPr>
        <p:spPr>
          <a:xfrm>
            <a:off x="7663438" y="6314461"/>
            <a:ext cx="1295400" cy="265089"/>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9" name="Google Shape;159;p19"/>
          <p:cNvSpPr txBox="1"/>
          <p:nvPr>
            <p:ph idx="11" type="ftr"/>
          </p:nvPr>
        </p:nvSpPr>
        <p:spPr>
          <a:xfrm>
            <a:off x="3942607" y="6305797"/>
            <a:ext cx="3717967" cy="259278"/>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60" name="Google Shape;160;p19"/>
          <p:cNvSpPr txBox="1"/>
          <p:nvPr>
            <p:ph idx="12" type="sldNum"/>
          </p:nvPr>
        </p:nvSpPr>
        <p:spPr>
          <a:xfrm>
            <a:off x="7521388" y="5476097"/>
            <a:ext cx="1483056" cy="851848"/>
          </a:xfrm>
          <a:prstGeom prst="rect">
            <a:avLst/>
          </a:prstGeom>
          <a:noFill/>
          <a:ln>
            <a:noFill/>
          </a:ln>
        </p:spPr>
        <p:txBody>
          <a:bodyPr anchorCtr="0" anchor="ctr"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bg>
      <p:bgPr>
        <a:blipFill rotWithShape="1">
          <a:blip r:embed="rId2">
            <a:alphaModFix/>
          </a:blip>
          <a:stretch>
            <a:fillRect b="0" l="0" r="0" t="0"/>
          </a:stretch>
        </a:blipFill>
      </p:bgPr>
    </p:bg>
    <p:spTree>
      <p:nvGrpSpPr>
        <p:cNvPr id="161" name="Shape 161"/>
        <p:cNvGrpSpPr/>
        <p:nvPr/>
      </p:nvGrpSpPr>
      <p:grpSpPr>
        <a:xfrm>
          <a:off x="0" y="0"/>
          <a:ext cx="0" cy="0"/>
          <a:chOff x="0" y="0"/>
          <a:chExt cx="0" cy="0"/>
        </a:xfrm>
      </p:grpSpPr>
      <p:sp>
        <p:nvSpPr>
          <p:cNvPr id="162" name="Google Shape;162;p20"/>
          <p:cNvSpPr txBox="1"/>
          <p:nvPr>
            <p:ph type="title"/>
          </p:nvPr>
        </p:nvSpPr>
        <p:spPr>
          <a:xfrm>
            <a:off x="914400" y="503238"/>
            <a:ext cx="7313613" cy="868362"/>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Clr>
                <a:schemeClr val="dk1"/>
              </a:buClr>
              <a:buSzPts val="1400"/>
              <a:buNone/>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163" name="Google Shape;163;p20"/>
          <p:cNvSpPr txBox="1"/>
          <p:nvPr>
            <p:ph idx="1" type="body"/>
          </p:nvPr>
        </p:nvSpPr>
        <p:spPr>
          <a:xfrm rot="5400000">
            <a:off x="2543176" y="106363"/>
            <a:ext cx="4056062" cy="7313613"/>
          </a:xfrm>
          <a:prstGeom prst="rect">
            <a:avLst/>
          </a:prstGeom>
          <a:noFill/>
          <a:ln>
            <a:noFill/>
          </a:ln>
        </p:spPr>
        <p:txBody>
          <a:bodyPr anchorCtr="0" anchor="t" bIns="91425" lIns="91425" spcFirstLastPara="1" rIns="91425" wrap="square" tIns="91425">
            <a:noAutofit/>
          </a:bodyPr>
          <a:lstStyle>
            <a:lvl1pPr indent="-317500" lvl="0" marL="457200" rtl="0">
              <a:spcBef>
                <a:spcPts val="2000"/>
              </a:spcBef>
              <a:spcAft>
                <a:spcPts val="0"/>
              </a:spcAft>
              <a:buSzPts val="1400"/>
              <a:buChar char="•"/>
              <a:defRPr/>
            </a:lvl1pPr>
            <a:lvl2pPr indent="-317500" lvl="1" marL="914400" rtl="0">
              <a:spcBef>
                <a:spcPts val="600"/>
              </a:spcBef>
              <a:spcAft>
                <a:spcPts val="0"/>
              </a:spcAft>
              <a:buSzPts val="1400"/>
              <a:buChar char="•"/>
              <a:defRPr/>
            </a:lvl2pPr>
            <a:lvl3pPr indent="-317500" lvl="2" marL="1371600" rtl="0">
              <a:spcBef>
                <a:spcPts val="600"/>
              </a:spcBef>
              <a:spcAft>
                <a:spcPts val="0"/>
              </a:spcAft>
              <a:buSzPts val="1400"/>
              <a:buChar char="•"/>
              <a:defRPr/>
            </a:lvl3pPr>
            <a:lvl4pPr indent="-317500" lvl="3" marL="1828800" rtl="0">
              <a:spcBef>
                <a:spcPts val="600"/>
              </a:spcBef>
              <a:spcAft>
                <a:spcPts val="0"/>
              </a:spcAft>
              <a:buSzPts val="1400"/>
              <a:buChar char="•"/>
              <a:defRPr/>
            </a:lvl4pPr>
            <a:lvl5pPr indent="-317500" lvl="4" marL="2286000" rtl="0">
              <a:spcBef>
                <a:spcPts val="600"/>
              </a:spcBef>
              <a:spcAft>
                <a:spcPts val="0"/>
              </a:spcAft>
              <a:buSzPts val="1400"/>
              <a:buChar char="•"/>
              <a:defRPr/>
            </a:lvl5pPr>
            <a:lvl6pPr indent="-317500" lvl="5" marL="2743200" rtl="0">
              <a:spcBef>
                <a:spcPts val="360"/>
              </a:spcBef>
              <a:spcAft>
                <a:spcPts val="0"/>
              </a:spcAft>
              <a:buSzPts val="1400"/>
              <a:buChar char="•"/>
              <a:defRPr/>
            </a:lvl6pPr>
            <a:lvl7pPr indent="-317500" lvl="6" marL="3200400" rtl="0">
              <a:spcBef>
                <a:spcPts val="360"/>
              </a:spcBef>
              <a:spcAft>
                <a:spcPts val="0"/>
              </a:spcAft>
              <a:buSzPts val="1400"/>
              <a:buChar char="•"/>
              <a:defRPr/>
            </a:lvl7pPr>
            <a:lvl8pPr indent="-317500" lvl="7" marL="3657600" rtl="0">
              <a:spcBef>
                <a:spcPts val="360"/>
              </a:spcBef>
              <a:spcAft>
                <a:spcPts val="0"/>
              </a:spcAft>
              <a:buSzPts val="1400"/>
              <a:buChar char="•"/>
              <a:defRPr/>
            </a:lvl8pPr>
            <a:lvl9pPr indent="-317500" lvl="8" marL="4114800" rtl="0">
              <a:spcBef>
                <a:spcPts val="360"/>
              </a:spcBef>
              <a:spcAft>
                <a:spcPts val="0"/>
              </a:spcAft>
              <a:buSzPts val="1400"/>
              <a:buChar char="•"/>
              <a:defRPr/>
            </a:lvl9pPr>
          </a:lstStyle>
          <a:p/>
        </p:txBody>
      </p:sp>
      <p:sp>
        <p:nvSpPr>
          <p:cNvPr id="164" name="Google Shape;164;p20"/>
          <p:cNvSpPr txBox="1"/>
          <p:nvPr>
            <p:ph idx="10" type="dt"/>
          </p:nvPr>
        </p:nvSpPr>
        <p:spPr>
          <a:xfrm>
            <a:off x="7663438" y="6314461"/>
            <a:ext cx="1295400" cy="265089"/>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65" name="Google Shape;165;p20"/>
          <p:cNvSpPr txBox="1"/>
          <p:nvPr>
            <p:ph idx="11" type="ftr"/>
          </p:nvPr>
        </p:nvSpPr>
        <p:spPr>
          <a:xfrm>
            <a:off x="3942607" y="6305797"/>
            <a:ext cx="3717967" cy="259278"/>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66" name="Google Shape;166;p20"/>
          <p:cNvSpPr txBox="1"/>
          <p:nvPr>
            <p:ph idx="12" type="sldNum"/>
          </p:nvPr>
        </p:nvSpPr>
        <p:spPr>
          <a:xfrm>
            <a:off x="7521388" y="5476097"/>
            <a:ext cx="1483056" cy="851848"/>
          </a:xfrm>
          <a:prstGeom prst="rect">
            <a:avLst/>
          </a:prstGeom>
          <a:noFill/>
          <a:ln>
            <a:noFill/>
          </a:ln>
        </p:spPr>
        <p:txBody>
          <a:bodyPr anchorCtr="0" anchor="ctr"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bg>
      <p:bgPr>
        <a:blipFill rotWithShape="1">
          <a:blip r:embed="rId2">
            <a:alphaModFix/>
          </a:blip>
          <a:stretch>
            <a:fillRect b="0" l="0" r="0" t="0"/>
          </a:stretch>
        </a:blipFill>
      </p:bgPr>
    </p:bg>
    <p:spTree>
      <p:nvGrpSpPr>
        <p:cNvPr id="167" name="Shape 167"/>
        <p:cNvGrpSpPr/>
        <p:nvPr/>
      </p:nvGrpSpPr>
      <p:grpSpPr>
        <a:xfrm>
          <a:off x="0" y="0"/>
          <a:ext cx="0" cy="0"/>
          <a:chOff x="0" y="0"/>
          <a:chExt cx="0" cy="0"/>
        </a:xfrm>
      </p:grpSpPr>
      <p:sp>
        <p:nvSpPr>
          <p:cNvPr id="168" name="Google Shape;168;p21"/>
          <p:cNvSpPr txBox="1"/>
          <p:nvPr>
            <p:ph type="title"/>
          </p:nvPr>
        </p:nvSpPr>
        <p:spPr>
          <a:xfrm rot="5400000">
            <a:off x="5295817" y="2706715"/>
            <a:ext cx="5357812" cy="846083"/>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Clr>
                <a:schemeClr val="dk1"/>
              </a:buClr>
              <a:buSzPts val="1400"/>
              <a:buNone/>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169" name="Google Shape;169;p21"/>
          <p:cNvSpPr txBox="1"/>
          <p:nvPr>
            <p:ph idx="1" type="body"/>
          </p:nvPr>
        </p:nvSpPr>
        <p:spPr>
          <a:xfrm rot="5400000">
            <a:off x="1207294" y="157957"/>
            <a:ext cx="5357812" cy="5943600"/>
          </a:xfrm>
          <a:prstGeom prst="rect">
            <a:avLst/>
          </a:prstGeom>
          <a:noFill/>
          <a:ln>
            <a:noFill/>
          </a:ln>
        </p:spPr>
        <p:txBody>
          <a:bodyPr anchorCtr="0" anchor="t" bIns="91425" lIns="91425" spcFirstLastPara="1" rIns="91425" wrap="square" tIns="91425">
            <a:noAutofit/>
          </a:bodyPr>
          <a:lstStyle>
            <a:lvl1pPr indent="-317500" lvl="0" marL="457200" rtl="0">
              <a:spcBef>
                <a:spcPts val="2000"/>
              </a:spcBef>
              <a:spcAft>
                <a:spcPts val="0"/>
              </a:spcAft>
              <a:buSzPts val="1400"/>
              <a:buChar char="•"/>
              <a:defRPr/>
            </a:lvl1pPr>
            <a:lvl2pPr indent="-317500" lvl="1" marL="914400" rtl="0">
              <a:spcBef>
                <a:spcPts val="600"/>
              </a:spcBef>
              <a:spcAft>
                <a:spcPts val="0"/>
              </a:spcAft>
              <a:buSzPts val="1400"/>
              <a:buChar char="•"/>
              <a:defRPr/>
            </a:lvl2pPr>
            <a:lvl3pPr indent="-317500" lvl="2" marL="1371600" rtl="0">
              <a:spcBef>
                <a:spcPts val="600"/>
              </a:spcBef>
              <a:spcAft>
                <a:spcPts val="0"/>
              </a:spcAft>
              <a:buSzPts val="1400"/>
              <a:buChar char="•"/>
              <a:defRPr/>
            </a:lvl3pPr>
            <a:lvl4pPr indent="-317500" lvl="3" marL="1828800" rtl="0">
              <a:spcBef>
                <a:spcPts val="600"/>
              </a:spcBef>
              <a:spcAft>
                <a:spcPts val="0"/>
              </a:spcAft>
              <a:buSzPts val="1400"/>
              <a:buChar char="•"/>
              <a:defRPr/>
            </a:lvl4pPr>
            <a:lvl5pPr indent="-317500" lvl="4" marL="2286000" rtl="0">
              <a:spcBef>
                <a:spcPts val="600"/>
              </a:spcBef>
              <a:spcAft>
                <a:spcPts val="0"/>
              </a:spcAft>
              <a:buSzPts val="1400"/>
              <a:buChar char="•"/>
              <a:defRPr/>
            </a:lvl5pPr>
            <a:lvl6pPr indent="-317500" lvl="5" marL="2743200" rtl="0">
              <a:spcBef>
                <a:spcPts val="360"/>
              </a:spcBef>
              <a:spcAft>
                <a:spcPts val="0"/>
              </a:spcAft>
              <a:buSzPts val="1400"/>
              <a:buChar char="•"/>
              <a:defRPr/>
            </a:lvl6pPr>
            <a:lvl7pPr indent="-317500" lvl="6" marL="3200400" rtl="0">
              <a:spcBef>
                <a:spcPts val="360"/>
              </a:spcBef>
              <a:spcAft>
                <a:spcPts val="0"/>
              </a:spcAft>
              <a:buSzPts val="1400"/>
              <a:buChar char="•"/>
              <a:defRPr/>
            </a:lvl7pPr>
            <a:lvl8pPr indent="-317500" lvl="7" marL="3657600" rtl="0">
              <a:spcBef>
                <a:spcPts val="360"/>
              </a:spcBef>
              <a:spcAft>
                <a:spcPts val="0"/>
              </a:spcAft>
              <a:buSzPts val="1400"/>
              <a:buChar char="•"/>
              <a:defRPr/>
            </a:lvl8pPr>
            <a:lvl9pPr indent="-317500" lvl="8" marL="4114800" rtl="0">
              <a:spcBef>
                <a:spcPts val="360"/>
              </a:spcBef>
              <a:spcAft>
                <a:spcPts val="0"/>
              </a:spcAft>
              <a:buSzPts val="1400"/>
              <a:buChar char="•"/>
              <a:defRPr/>
            </a:lvl9pPr>
          </a:lstStyle>
          <a:p/>
        </p:txBody>
      </p:sp>
      <p:sp>
        <p:nvSpPr>
          <p:cNvPr id="170" name="Google Shape;170;p21"/>
          <p:cNvSpPr txBox="1"/>
          <p:nvPr>
            <p:ph idx="10" type="dt"/>
          </p:nvPr>
        </p:nvSpPr>
        <p:spPr>
          <a:xfrm>
            <a:off x="7663438" y="6314461"/>
            <a:ext cx="1295400" cy="265089"/>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71" name="Google Shape;171;p21"/>
          <p:cNvSpPr txBox="1"/>
          <p:nvPr>
            <p:ph idx="11" type="ftr"/>
          </p:nvPr>
        </p:nvSpPr>
        <p:spPr>
          <a:xfrm>
            <a:off x="3942607" y="6305797"/>
            <a:ext cx="3717967" cy="259278"/>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72" name="Google Shape;172;p21"/>
          <p:cNvSpPr txBox="1"/>
          <p:nvPr>
            <p:ph idx="12" type="sldNum"/>
          </p:nvPr>
        </p:nvSpPr>
        <p:spPr>
          <a:xfrm>
            <a:off x="7521388" y="5476097"/>
            <a:ext cx="1483056" cy="851848"/>
          </a:xfrm>
          <a:prstGeom prst="rect">
            <a:avLst/>
          </a:prstGeom>
          <a:noFill/>
          <a:ln>
            <a:noFill/>
          </a:ln>
        </p:spPr>
        <p:txBody>
          <a:bodyPr anchorCtr="0" anchor="ctr"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rotWithShape="1">
          <a:blip r:embed="rId2">
            <a:alphaModFix/>
          </a:blip>
          <a:stretch>
            <a:fillRect b="0" l="0" r="0" t="0"/>
          </a:stretch>
        </a:blipFill>
      </p:bgPr>
    </p:bg>
    <p:spTree>
      <p:nvGrpSpPr>
        <p:cNvPr id="179" name="Shape 179"/>
        <p:cNvGrpSpPr/>
        <p:nvPr/>
      </p:nvGrpSpPr>
      <p:grpSpPr>
        <a:xfrm>
          <a:off x="0" y="0"/>
          <a:ext cx="0" cy="0"/>
          <a:chOff x="0" y="0"/>
          <a:chExt cx="0" cy="0"/>
        </a:xfrm>
      </p:grpSpPr>
      <p:sp>
        <p:nvSpPr>
          <p:cNvPr id="180" name="Google Shape;180;p23"/>
          <p:cNvSpPr txBox="1"/>
          <p:nvPr>
            <p:ph type="ctrTitle"/>
          </p:nvPr>
        </p:nvSpPr>
        <p:spPr>
          <a:xfrm>
            <a:off x="2209800" y="3124200"/>
            <a:ext cx="6477000" cy="1914000"/>
          </a:xfrm>
          <a:prstGeom prst="rect">
            <a:avLst/>
          </a:prstGeom>
          <a:noFill/>
          <a:ln>
            <a:noFill/>
          </a:ln>
        </p:spPr>
        <p:txBody>
          <a:bodyPr anchorCtr="0" anchor="b" bIns="91425" lIns="91425" spcFirstLastPara="1" rIns="91425" wrap="square" tIns="91425">
            <a:noAutofit/>
          </a:bodyPr>
          <a:lstStyle>
            <a:lvl1pPr indent="0" lvl="0" marL="0" marR="0" rtl="0" algn="l">
              <a:lnSpc>
                <a:spcPct val="108695"/>
              </a:lnSpc>
              <a:spcBef>
                <a:spcPts val="0"/>
              </a:spcBef>
              <a:spcAft>
                <a:spcPts val="0"/>
              </a:spcAft>
              <a:buClr>
                <a:schemeClr val="dk1"/>
              </a:buClr>
              <a:buSzPts val="1400"/>
              <a:buFont typeface="Arial"/>
              <a:buNone/>
              <a:defRPr/>
            </a:lvl1pPr>
            <a:lvl2pPr indent="-88900" lvl="1" marL="0" marR="0" rtl="0" algn="l">
              <a:spcBef>
                <a:spcPts val="0"/>
              </a:spcBef>
              <a:spcAft>
                <a:spcPts val="0"/>
              </a:spcAft>
              <a:buSzPts val="1400"/>
              <a:buChar char="○"/>
              <a:defRPr/>
            </a:lvl2pPr>
            <a:lvl3pPr indent="-88900" lvl="2" marL="0" marR="0" rtl="0" algn="l">
              <a:spcBef>
                <a:spcPts val="0"/>
              </a:spcBef>
              <a:spcAft>
                <a:spcPts val="0"/>
              </a:spcAft>
              <a:buSzPts val="1400"/>
              <a:buChar char="■"/>
              <a:defRPr/>
            </a:lvl3pPr>
            <a:lvl4pPr indent="-88900" lvl="3" marL="0" marR="0" rtl="0" algn="l">
              <a:spcBef>
                <a:spcPts val="0"/>
              </a:spcBef>
              <a:spcAft>
                <a:spcPts val="0"/>
              </a:spcAft>
              <a:buSzPts val="1400"/>
              <a:buChar char="●"/>
              <a:defRPr/>
            </a:lvl4pPr>
            <a:lvl5pPr indent="-88900" lvl="4" marL="0" marR="0" rtl="0" algn="l">
              <a:spcBef>
                <a:spcPts val="0"/>
              </a:spcBef>
              <a:spcAft>
                <a:spcPts val="0"/>
              </a:spcAft>
              <a:buSzPts val="1400"/>
              <a:buChar char="○"/>
              <a:defRPr/>
            </a:lvl5pPr>
            <a:lvl6pPr indent="-88900" lvl="5" marL="0" marR="0" rtl="0" algn="l">
              <a:spcBef>
                <a:spcPts val="0"/>
              </a:spcBef>
              <a:spcAft>
                <a:spcPts val="0"/>
              </a:spcAft>
              <a:buSzPts val="1400"/>
              <a:buChar char="■"/>
              <a:defRPr/>
            </a:lvl6pPr>
            <a:lvl7pPr indent="-88900" lvl="6" marL="0" marR="0" rtl="0" algn="l">
              <a:spcBef>
                <a:spcPts val="0"/>
              </a:spcBef>
              <a:spcAft>
                <a:spcPts val="0"/>
              </a:spcAft>
              <a:buSzPts val="1400"/>
              <a:buChar char="●"/>
              <a:defRPr/>
            </a:lvl7pPr>
            <a:lvl8pPr indent="-88900" lvl="7" marL="0" marR="0" rtl="0" algn="l">
              <a:spcBef>
                <a:spcPts val="0"/>
              </a:spcBef>
              <a:spcAft>
                <a:spcPts val="0"/>
              </a:spcAft>
              <a:buSzPts val="1400"/>
              <a:buChar char="○"/>
              <a:defRPr/>
            </a:lvl8pPr>
            <a:lvl9pPr indent="-88900" lvl="8" marL="0" marR="0" rtl="0" algn="l">
              <a:spcBef>
                <a:spcPts val="0"/>
              </a:spcBef>
              <a:spcAft>
                <a:spcPts val="0"/>
              </a:spcAft>
              <a:buSzPts val="1400"/>
              <a:buChar char="■"/>
              <a:defRPr/>
            </a:lvl9pPr>
          </a:lstStyle>
          <a:p/>
        </p:txBody>
      </p:sp>
      <p:sp>
        <p:nvSpPr>
          <p:cNvPr id="181" name="Google Shape;181;p23"/>
          <p:cNvSpPr txBox="1"/>
          <p:nvPr>
            <p:ph idx="1" type="subTitle"/>
          </p:nvPr>
        </p:nvSpPr>
        <p:spPr>
          <a:xfrm>
            <a:off x="2209800" y="5056632"/>
            <a:ext cx="6477000" cy="1174200"/>
          </a:xfrm>
          <a:prstGeom prst="rect">
            <a:avLst/>
          </a:prstGeom>
          <a:noFill/>
          <a:ln>
            <a:noFill/>
          </a:ln>
        </p:spPr>
        <p:txBody>
          <a:bodyPr anchorCtr="0" anchor="t" bIns="91425" lIns="91425" spcFirstLastPara="1" rIns="91425" wrap="square" tIns="91425">
            <a:noAutofit/>
          </a:bodyPr>
          <a:lstStyle>
            <a:lvl1pPr indent="0" lvl="0" marL="0" marR="0" rtl="0" algn="l">
              <a:lnSpc>
                <a:spcPct val="118181"/>
              </a:lnSpc>
              <a:spcBef>
                <a:spcPts val="0"/>
              </a:spcBef>
              <a:spcAft>
                <a:spcPts val="0"/>
              </a:spcAft>
              <a:buClr>
                <a:schemeClr val="dk1"/>
              </a:buClr>
              <a:buSzPts val="1400"/>
              <a:buFont typeface="Arial"/>
              <a:buNone/>
              <a:defRPr/>
            </a:lvl1pPr>
            <a:lvl2pPr indent="0" lvl="1" marL="457200" marR="0" rtl="0" algn="ctr">
              <a:spcBef>
                <a:spcPts val="600"/>
              </a:spcBef>
              <a:spcAft>
                <a:spcPts val="0"/>
              </a:spcAft>
              <a:buClr>
                <a:srgbClr val="888888"/>
              </a:buClr>
              <a:buSzPts val="1400"/>
              <a:buFont typeface="Arial"/>
              <a:buNone/>
              <a:defRPr/>
            </a:lvl2pPr>
            <a:lvl3pPr indent="0" lvl="2" marL="914400" marR="0" rtl="0" algn="ctr">
              <a:spcBef>
                <a:spcPts val="600"/>
              </a:spcBef>
              <a:spcAft>
                <a:spcPts val="0"/>
              </a:spcAft>
              <a:buClr>
                <a:srgbClr val="888888"/>
              </a:buClr>
              <a:buSzPts val="1400"/>
              <a:buFont typeface="Arial"/>
              <a:buNone/>
              <a:defRPr/>
            </a:lvl3pPr>
            <a:lvl4pPr indent="0" lvl="3" marL="1371600" marR="0" rtl="0" algn="ctr">
              <a:spcBef>
                <a:spcPts val="600"/>
              </a:spcBef>
              <a:spcAft>
                <a:spcPts val="0"/>
              </a:spcAft>
              <a:buClr>
                <a:srgbClr val="888888"/>
              </a:buClr>
              <a:buSzPts val="1400"/>
              <a:buFont typeface="Arial"/>
              <a:buNone/>
              <a:defRPr/>
            </a:lvl4pPr>
            <a:lvl5pPr indent="0" lvl="4" marL="1828800" marR="0" rtl="0" algn="ctr">
              <a:spcBef>
                <a:spcPts val="600"/>
              </a:spcBef>
              <a:spcAft>
                <a:spcPts val="0"/>
              </a:spcAft>
              <a:buClr>
                <a:srgbClr val="888888"/>
              </a:buClr>
              <a:buSzPts val="1400"/>
              <a:buFont typeface="Arial"/>
              <a:buNone/>
              <a:defRPr/>
            </a:lvl5pPr>
            <a:lvl6pPr indent="0" lvl="5" marL="2286000" marR="0" rtl="0" algn="ctr">
              <a:spcBef>
                <a:spcPts val="360"/>
              </a:spcBef>
              <a:spcAft>
                <a:spcPts val="0"/>
              </a:spcAft>
              <a:buClr>
                <a:srgbClr val="888888"/>
              </a:buClr>
              <a:buSzPts val="1400"/>
              <a:buFont typeface="Arial"/>
              <a:buNone/>
              <a:defRPr/>
            </a:lvl6pPr>
            <a:lvl7pPr indent="0" lvl="6" marL="2743200" marR="0" rtl="0" algn="ctr">
              <a:spcBef>
                <a:spcPts val="360"/>
              </a:spcBef>
              <a:spcAft>
                <a:spcPts val="0"/>
              </a:spcAft>
              <a:buClr>
                <a:srgbClr val="888888"/>
              </a:buClr>
              <a:buSzPts val="1400"/>
              <a:buFont typeface="Arial"/>
              <a:buNone/>
              <a:defRPr/>
            </a:lvl7pPr>
            <a:lvl8pPr indent="0" lvl="7" marL="3200400" marR="0" rtl="0" algn="ctr">
              <a:spcBef>
                <a:spcPts val="360"/>
              </a:spcBef>
              <a:spcAft>
                <a:spcPts val="0"/>
              </a:spcAft>
              <a:buClr>
                <a:srgbClr val="888888"/>
              </a:buClr>
              <a:buSzPts val="1400"/>
              <a:buFont typeface="Arial"/>
              <a:buNone/>
              <a:defRPr/>
            </a:lvl8pPr>
            <a:lvl9pPr indent="0" lvl="8" marL="3657600" marR="0" rtl="0" algn="ctr">
              <a:spcBef>
                <a:spcPts val="360"/>
              </a:spcBef>
              <a:spcAft>
                <a:spcPts val="0"/>
              </a:spcAft>
              <a:buClr>
                <a:srgbClr val="888888"/>
              </a:buClr>
              <a:buSzPts val="1400"/>
              <a:buFont typeface="Arial"/>
              <a:buNone/>
              <a:defRPr/>
            </a:lvl9pPr>
          </a:lstStyle>
          <a:p/>
        </p:txBody>
      </p:sp>
      <p:sp>
        <p:nvSpPr>
          <p:cNvPr id="182" name="Google Shape;182;p23"/>
          <p:cNvSpPr txBox="1"/>
          <p:nvPr>
            <p:ph idx="10" type="dt"/>
          </p:nvPr>
        </p:nvSpPr>
        <p:spPr>
          <a:xfrm>
            <a:off x="457200" y="6300216"/>
            <a:ext cx="1984200" cy="274200"/>
          </a:xfrm>
          <a:prstGeom prst="rect">
            <a:avLst/>
          </a:prstGeom>
          <a:noFill/>
          <a:ln>
            <a:noFill/>
          </a:ln>
        </p:spPr>
        <p:txBody>
          <a:bodyPr anchorCtr="0" anchor="ctr"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83" name="Google Shape;183;p23"/>
          <p:cNvSpPr txBox="1"/>
          <p:nvPr>
            <p:ph idx="11" type="ftr"/>
          </p:nvPr>
        </p:nvSpPr>
        <p:spPr>
          <a:xfrm>
            <a:off x="3959352" y="6300216"/>
            <a:ext cx="3813000" cy="274200"/>
          </a:xfrm>
          <a:prstGeom prst="rect">
            <a:avLst/>
          </a:prstGeom>
          <a:noFill/>
          <a:ln>
            <a:noFill/>
          </a:ln>
        </p:spPr>
        <p:txBody>
          <a:bodyPr anchorCtr="0" anchor="ctr"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84" name="Google Shape;184;p23"/>
          <p:cNvSpPr txBox="1"/>
          <p:nvPr>
            <p:ph idx="12" type="sldNum"/>
          </p:nvPr>
        </p:nvSpPr>
        <p:spPr>
          <a:xfrm>
            <a:off x="8275320" y="6300216"/>
            <a:ext cx="685800" cy="274200"/>
          </a:xfrm>
          <a:prstGeom prst="rect">
            <a:avLst/>
          </a:prstGeom>
          <a:noFill/>
          <a:ln>
            <a:noFill/>
          </a:ln>
        </p:spPr>
        <p:txBody>
          <a:bodyPr anchorCtr="0" anchor="ctr"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85" name="Shape 185"/>
        <p:cNvGrpSpPr/>
        <p:nvPr/>
      </p:nvGrpSpPr>
      <p:grpSpPr>
        <a:xfrm>
          <a:off x="0" y="0"/>
          <a:ext cx="0" cy="0"/>
          <a:chOff x="0" y="0"/>
          <a:chExt cx="0" cy="0"/>
        </a:xfrm>
      </p:grpSpPr>
      <p:sp>
        <p:nvSpPr>
          <p:cNvPr id="186" name="Google Shape;186;p24"/>
          <p:cNvSpPr txBox="1"/>
          <p:nvPr>
            <p:ph type="title"/>
          </p:nvPr>
        </p:nvSpPr>
        <p:spPr>
          <a:xfrm>
            <a:off x="914400" y="503238"/>
            <a:ext cx="7313700" cy="8685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Clr>
                <a:schemeClr val="dk1"/>
              </a:buClr>
              <a:buSzPts val="1400"/>
              <a:buNone/>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187" name="Google Shape;187;p24"/>
          <p:cNvSpPr txBox="1"/>
          <p:nvPr>
            <p:ph idx="1" type="body"/>
          </p:nvPr>
        </p:nvSpPr>
        <p:spPr>
          <a:xfrm>
            <a:off x="914400" y="1735138"/>
            <a:ext cx="7313700" cy="4056000"/>
          </a:xfrm>
          <a:prstGeom prst="rect">
            <a:avLst/>
          </a:prstGeom>
          <a:noFill/>
          <a:ln>
            <a:noFill/>
          </a:ln>
        </p:spPr>
        <p:txBody>
          <a:bodyPr anchorCtr="0" anchor="t" bIns="91425" lIns="91425" spcFirstLastPara="1" rIns="91425" wrap="square" tIns="91425">
            <a:noAutofit/>
          </a:bodyPr>
          <a:lstStyle>
            <a:lvl1pPr indent="-317500" lvl="0" marL="457200" rtl="0">
              <a:spcBef>
                <a:spcPts val="2000"/>
              </a:spcBef>
              <a:spcAft>
                <a:spcPts val="0"/>
              </a:spcAft>
              <a:buSzPts val="1400"/>
              <a:buChar char="•"/>
              <a:defRPr/>
            </a:lvl1pPr>
            <a:lvl2pPr indent="-317500" lvl="1" marL="914400" rtl="0">
              <a:spcBef>
                <a:spcPts val="600"/>
              </a:spcBef>
              <a:spcAft>
                <a:spcPts val="0"/>
              </a:spcAft>
              <a:buSzPts val="1400"/>
              <a:buChar char="•"/>
              <a:defRPr/>
            </a:lvl2pPr>
            <a:lvl3pPr indent="-317500" lvl="2" marL="1371600" rtl="0">
              <a:spcBef>
                <a:spcPts val="600"/>
              </a:spcBef>
              <a:spcAft>
                <a:spcPts val="0"/>
              </a:spcAft>
              <a:buSzPts val="1400"/>
              <a:buChar char="•"/>
              <a:defRPr/>
            </a:lvl3pPr>
            <a:lvl4pPr indent="-317500" lvl="3" marL="1828800" rtl="0">
              <a:spcBef>
                <a:spcPts val="600"/>
              </a:spcBef>
              <a:spcAft>
                <a:spcPts val="0"/>
              </a:spcAft>
              <a:buSzPts val="1400"/>
              <a:buChar char="•"/>
              <a:defRPr/>
            </a:lvl4pPr>
            <a:lvl5pPr indent="-317500" lvl="4" marL="2286000" rtl="0">
              <a:spcBef>
                <a:spcPts val="600"/>
              </a:spcBef>
              <a:spcAft>
                <a:spcPts val="0"/>
              </a:spcAft>
              <a:buSzPts val="1400"/>
              <a:buChar char="•"/>
              <a:defRPr/>
            </a:lvl5pPr>
            <a:lvl6pPr indent="-317500" lvl="5" marL="2743200" rtl="0">
              <a:spcBef>
                <a:spcPts val="360"/>
              </a:spcBef>
              <a:spcAft>
                <a:spcPts val="0"/>
              </a:spcAft>
              <a:buSzPts val="1400"/>
              <a:buChar char="•"/>
              <a:defRPr/>
            </a:lvl6pPr>
            <a:lvl7pPr indent="-317500" lvl="6" marL="3200400" rtl="0">
              <a:spcBef>
                <a:spcPts val="360"/>
              </a:spcBef>
              <a:spcAft>
                <a:spcPts val="0"/>
              </a:spcAft>
              <a:buSzPts val="1400"/>
              <a:buChar char="•"/>
              <a:defRPr/>
            </a:lvl7pPr>
            <a:lvl8pPr indent="-317500" lvl="7" marL="3657600" rtl="0">
              <a:spcBef>
                <a:spcPts val="360"/>
              </a:spcBef>
              <a:spcAft>
                <a:spcPts val="0"/>
              </a:spcAft>
              <a:buSzPts val="1400"/>
              <a:buChar char="•"/>
              <a:defRPr/>
            </a:lvl8pPr>
            <a:lvl9pPr indent="-317500" lvl="8" marL="4114800" rtl="0">
              <a:spcBef>
                <a:spcPts val="360"/>
              </a:spcBef>
              <a:spcAft>
                <a:spcPts val="0"/>
              </a:spcAft>
              <a:buSzPts val="1400"/>
              <a:buChar char="•"/>
              <a:defRPr/>
            </a:lvl9pPr>
          </a:lstStyle>
          <a:p/>
        </p:txBody>
      </p:sp>
      <p:sp>
        <p:nvSpPr>
          <p:cNvPr id="188" name="Google Shape;188;p24"/>
          <p:cNvSpPr txBox="1"/>
          <p:nvPr>
            <p:ph idx="10" type="dt"/>
          </p:nvPr>
        </p:nvSpPr>
        <p:spPr>
          <a:xfrm>
            <a:off x="7663438" y="6314461"/>
            <a:ext cx="1295400" cy="265200"/>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89" name="Google Shape;189;p24"/>
          <p:cNvSpPr txBox="1"/>
          <p:nvPr>
            <p:ph idx="11" type="ftr"/>
          </p:nvPr>
        </p:nvSpPr>
        <p:spPr>
          <a:xfrm>
            <a:off x="3942607" y="6305797"/>
            <a:ext cx="3717900" cy="259200"/>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90" name="Google Shape;190;p24"/>
          <p:cNvSpPr txBox="1"/>
          <p:nvPr>
            <p:ph idx="12" type="sldNum"/>
          </p:nvPr>
        </p:nvSpPr>
        <p:spPr>
          <a:xfrm>
            <a:off x="7521388" y="5476097"/>
            <a:ext cx="1483200" cy="851700"/>
          </a:xfrm>
          <a:prstGeom prst="rect">
            <a:avLst/>
          </a:prstGeom>
          <a:noFill/>
          <a:ln>
            <a:noFill/>
          </a:ln>
        </p:spPr>
        <p:txBody>
          <a:bodyPr anchorCtr="0" anchor="ctr"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with Watermark">
  <p:cSld name="Title Slide with Watermark">
    <p:bg>
      <p:bgPr>
        <a:blipFill rotWithShape="1">
          <a:blip r:embed="rId2">
            <a:alphaModFix/>
          </a:blip>
          <a:stretch>
            <a:fillRect b="0" l="0" r="0" t="0"/>
          </a:stretch>
        </a:blipFill>
      </p:bgPr>
    </p:bg>
    <p:spTree>
      <p:nvGrpSpPr>
        <p:cNvPr id="191" name="Shape 191"/>
        <p:cNvGrpSpPr/>
        <p:nvPr/>
      </p:nvGrpSpPr>
      <p:grpSpPr>
        <a:xfrm>
          <a:off x="0" y="0"/>
          <a:ext cx="0" cy="0"/>
          <a:chOff x="0" y="0"/>
          <a:chExt cx="0" cy="0"/>
        </a:xfrm>
      </p:grpSpPr>
      <p:sp>
        <p:nvSpPr>
          <p:cNvPr id="192" name="Google Shape;192;p25"/>
          <p:cNvSpPr txBox="1"/>
          <p:nvPr>
            <p:ph idx="1" type="body"/>
          </p:nvPr>
        </p:nvSpPr>
        <p:spPr>
          <a:xfrm>
            <a:off x="1122215" y="3200400"/>
            <a:ext cx="8021700" cy="2209800"/>
          </a:xfrm>
          <a:prstGeom prst="rect">
            <a:avLst/>
          </a:prstGeom>
          <a:noFill/>
          <a:ln>
            <a:noFill/>
          </a:ln>
        </p:spPr>
        <p:txBody>
          <a:bodyPr anchorCtr="0" anchor="ctr" bIns="91425" lIns="91425" spcFirstLastPara="1" rIns="91425" wrap="square" tIns="91425">
            <a:noAutofit/>
          </a:bodyPr>
          <a:lstStyle>
            <a:lvl1pPr indent="-228600" lvl="0" marL="457200" rtl="0" algn="r">
              <a:spcBef>
                <a:spcPts val="0"/>
              </a:spcBef>
              <a:spcAft>
                <a:spcPts val="0"/>
              </a:spcAft>
              <a:buClr>
                <a:schemeClr val="dk1"/>
              </a:buClr>
              <a:buSzPts val="1400"/>
              <a:buFont typeface="Impact"/>
              <a:buNone/>
              <a:defRPr/>
            </a:lvl1pPr>
            <a:lvl2pPr indent="-228600" lvl="1" marL="914400" rtl="0" algn="r">
              <a:spcBef>
                <a:spcPts val="0"/>
              </a:spcBef>
              <a:spcAft>
                <a:spcPts val="0"/>
              </a:spcAft>
              <a:buClr>
                <a:schemeClr val="dk1"/>
              </a:buClr>
              <a:buSzPts val="1400"/>
              <a:buFont typeface="Impact"/>
              <a:buNone/>
              <a:defRPr/>
            </a:lvl2pPr>
            <a:lvl3pPr indent="-228600" lvl="2" marL="1371600" rtl="0" algn="r">
              <a:spcBef>
                <a:spcPts val="0"/>
              </a:spcBef>
              <a:spcAft>
                <a:spcPts val="0"/>
              </a:spcAft>
              <a:buClr>
                <a:schemeClr val="dk1"/>
              </a:buClr>
              <a:buSzPts val="1400"/>
              <a:buFont typeface="Impact"/>
              <a:buNone/>
              <a:defRPr/>
            </a:lvl3pPr>
            <a:lvl4pPr indent="-228600" lvl="3" marL="1828800" rtl="0" algn="r">
              <a:spcBef>
                <a:spcPts val="0"/>
              </a:spcBef>
              <a:spcAft>
                <a:spcPts val="0"/>
              </a:spcAft>
              <a:buClr>
                <a:schemeClr val="dk1"/>
              </a:buClr>
              <a:buSzPts val="1400"/>
              <a:buFont typeface="Impact"/>
              <a:buNone/>
              <a:defRPr/>
            </a:lvl4pPr>
            <a:lvl5pPr indent="-228600" lvl="4" marL="2286000" rtl="0" algn="r">
              <a:spcBef>
                <a:spcPts val="0"/>
              </a:spcBef>
              <a:spcAft>
                <a:spcPts val="0"/>
              </a:spcAft>
              <a:buClr>
                <a:schemeClr val="dk1"/>
              </a:buClr>
              <a:buSzPts val="1400"/>
              <a:buFont typeface="Impact"/>
              <a:buNone/>
              <a:defRPr/>
            </a:lvl5pPr>
            <a:lvl6pPr indent="-317500" lvl="5" marL="2743200" rtl="0">
              <a:spcBef>
                <a:spcPts val="360"/>
              </a:spcBef>
              <a:spcAft>
                <a:spcPts val="0"/>
              </a:spcAft>
              <a:buSzPts val="1400"/>
              <a:buChar char="•"/>
              <a:defRPr/>
            </a:lvl6pPr>
            <a:lvl7pPr indent="-317500" lvl="6" marL="3200400" rtl="0">
              <a:spcBef>
                <a:spcPts val="360"/>
              </a:spcBef>
              <a:spcAft>
                <a:spcPts val="0"/>
              </a:spcAft>
              <a:buSzPts val="1400"/>
              <a:buChar char="•"/>
              <a:defRPr/>
            </a:lvl7pPr>
            <a:lvl8pPr indent="-317500" lvl="7" marL="3657600" rtl="0">
              <a:spcBef>
                <a:spcPts val="360"/>
              </a:spcBef>
              <a:spcAft>
                <a:spcPts val="0"/>
              </a:spcAft>
              <a:buSzPts val="1400"/>
              <a:buChar char="•"/>
              <a:defRPr/>
            </a:lvl8pPr>
            <a:lvl9pPr indent="-317500" lvl="8" marL="4114800" rtl="0">
              <a:spcBef>
                <a:spcPts val="360"/>
              </a:spcBef>
              <a:spcAft>
                <a:spcPts val="0"/>
              </a:spcAft>
              <a:buSzPts val="1400"/>
              <a:buChar char="•"/>
              <a:defRPr/>
            </a:lvl9pPr>
          </a:lstStyle>
          <a:p/>
        </p:txBody>
      </p:sp>
      <p:sp>
        <p:nvSpPr>
          <p:cNvPr id="193" name="Google Shape;193;p25"/>
          <p:cNvSpPr txBox="1"/>
          <p:nvPr>
            <p:ph type="ctrTitle"/>
          </p:nvPr>
        </p:nvSpPr>
        <p:spPr>
          <a:xfrm>
            <a:off x="3960813" y="3833095"/>
            <a:ext cx="4724400" cy="1209900"/>
          </a:xfrm>
          <a:prstGeom prst="rect">
            <a:avLst/>
          </a:prstGeom>
          <a:noFill/>
          <a:ln>
            <a:noFill/>
          </a:ln>
        </p:spPr>
        <p:txBody>
          <a:bodyPr anchorCtr="0" anchor="b" bIns="91425" lIns="91425" spcFirstLastPara="1" rIns="91425" wrap="square" tIns="91425">
            <a:noAutofit/>
          </a:bodyPr>
          <a:lstStyle>
            <a:lvl1pPr indent="0" lvl="0" marL="0" marR="0" rtl="0" algn="l">
              <a:lnSpc>
                <a:spcPct val="108695"/>
              </a:lnSpc>
              <a:spcBef>
                <a:spcPts val="0"/>
              </a:spcBef>
              <a:spcAft>
                <a:spcPts val="0"/>
              </a:spcAft>
              <a:buClr>
                <a:schemeClr val="dk1"/>
              </a:buClr>
              <a:buSzPts val="1400"/>
              <a:buFont typeface="Arial"/>
              <a:buNone/>
              <a:defRPr/>
            </a:lvl1pPr>
            <a:lvl2pPr indent="-88900" lvl="1" marL="0" marR="0" rtl="0" algn="l">
              <a:spcBef>
                <a:spcPts val="0"/>
              </a:spcBef>
              <a:spcAft>
                <a:spcPts val="0"/>
              </a:spcAft>
              <a:buSzPts val="1400"/>
              <a:buChar char="○"/>
              <a:defRPr/>
            </a:lvl2pPr>
            <a:lvl3pPr indent="-88900" lvl="2" marL="0" marR="0" rtl="0" algn="l">
              <a:spcBef>
                <a:spcPts val="0"/>
              </a:spcBef>
              <a:spcAft>
                <a:spcPts val="0"/>
              </a:spcAft>
              <a:buSzPts val="1400"/>
              <a:buChar char="■"/>
              <a:defRPr/>
            </a:lvl3pPr>
            <a:lvl4pPr indent="-88900" lvl="3" marL="0" marR="0" rtl="0" algn="l">
              <a:spcBef>
                <a:spcPts val="0"/>
              </a:spcBef>
              <a:spcAft>
                <a:spcPts val="0"/>
              </a:spcAft>
              <a:buSzPts val="1400"/>
              <a:buChar char="●"/>
              <a:defRPr/>
            </a:lvl4pPr>
            <a:lvl5pPr indent="-88900" lvl="4" marL="0" marR="0" rtl="0" algn="l">
              <a:spcBef>
                <a:spcPts val="0"/>
              </a:spcBef>
              <a:spcAft>
                <a:spcPts val="0"/>
              </a:spcAft>
              <a:buSzPts val="1400"/>
              <a:buChar char="○"/>
              <a:defRPr/>
            </a:lvl5pPr>
            <a:lvl6pPr indent="-88900" lvl="5" marL="0" marR="0" rtl="0" algn="l">
              <a:spcBef>
                <a:spcPts val="0"/>
              </a:spcBef>
              <a:spcAft>
                <a:spcPts val="0"/>
              </a:spcAft>
              <a:buSzPts val="1400"/>
              <a:buChar char="■"/>
              <a:defRPr/>
            </a:lvl6pPr>
            <a:lvl7pPr indent="-88900" lvl="6" marL="0" marR="0" rtl="0" algn="l">
              <a:spcBef>
                <a:spcPts val="0"/>
              </a:spcBef>
              <a:spcAft>
                <a:spcPts val="0"/>
              </a:spcAft>
              <a:buSzPts val="1400"/>
              <a:buChar char="●"/>
              <a:defRPr/>
            </a:lvl7pPr>
            <a:lvl8pPr indent="-88900" lvl="7" marL="0" marR="0" rtl="0" algn="l">
              <a:spcBef>
                <a:spcPts val="0"/>
              </a:spcBef>
              <a:spcAft>
                <a:spcPts val="0"/>
              </a:spcAft>
              <a:buSzPts val="1400"/>
              <a:buChar char="○"/>
              <a:defRPr/>
            </a:lvl8pPr>
            <a:lvl9pPr indent="-88900" lvl="8" marL="0" marR="0" rtl="0" algn="l">
              <a:spcBef>
                <a:spcPts val="0"/>
              </a:spcBef>
              <a:spcAft>
                <a:spcPts val="0"/>
              </a:spcAft>
              <a:buSzPts val="1400"/>
              <a:buChar char="■"/>
              <a:defRPr/>
            </a:lvl9pPr>
          </a:lstStyle>
          <a:p/>
        </p:txBody>
      </p:sp>
      <p:sp>
        <p:nvSpPr>
          <p:cNvPr id="194" name="Google Shape;194;p25"/>
          <p:cNvSpPr txBox="1"/>
          <p:nvPr>
            <p:ph idx="2" type="subTitle"/>
          </p:nvPr>
        </p:nvSpPr>
        <p:spPr>
          <a:xfrm>
            <a:off x="3960813" y="5056909"/>
            <a:ext cx="4724400" cy="1156500"/>
          </a:xfrm>
          <a:prstGeom prst="rect">
            <a:avLst/>
          </a:prstGeom>
          <a:noFill/>
          <a:ln>
            <a:noFill/>
          </a:ln>
        </p:spPr>
        <p:txBody>
          <a:bodyPr anchorCtr="0" anchor="t" bIns="91425" lIns="91425" spcFirstLastPara="1" rIns="91425" wrap="square" tIns="91425">
            <a:noAutofit/>
          </a:bodyPr>
          <a:lstStyle>
            <a:lvl1pPr indent="0" lvl="0" marL="0" marR="0" rtl="0" algn="l">
              <a:lnSpc>
                <a:spcPct val="118181"/>
              </a:lnSpc>
              <a:spcBef>
                <a:spcPts val="0"/>
              </a:spcBef>
              <a:spcAft>
                <a:spcPts val="0"/>
              </a:spcAft>
              <a:buClr>
                <a:schemeClr val="dk1"/>
              </a:buClr>
              <a:buSzPts val="1400"/>
              <a:buFont typeface="Arial"/>
              <a:buNone/>
              <a:defRPr/>
            </a:lvl1pPr>
            <a:lvl2pPr indent="0" lvl="1" marL="457200" marR="0" rtl="0" algn="ctr">
              <a:spcBef>
                <a:spcPts val="600"/>
              </a:spcBef>
              <a:spcAft>
                <a:spcPts val="0"/>
              </a:spcAft>
              <a:buClr>
                <a:srgbClr val="888888"/>
              </a:buClr>
              <a:buSzPts val="1400"/>
              <a:buFont typeface="Arial"/>
              <a:buNone/>
              <a:defRPr/>
            </a:lvl2pPr>
            <a:lvl3pPr indent="0" lvl="2" marL="914400" marR="0" rtl="0" algn="ctr">
              <a:spcBef>
                <a:spcPts val="600"/>
              </a:spcBef>
              <a:spcAft>
                <a:spcPts val="0"/>
              </a:spcAft>
              <a:buClr>
                <a:srgbClr val="888888"/>
              </a:buClr>
              <a:buSzPts val="1400"/>
              <a:buFont typeface="Arial"/>
              <a:buNone/>
              <a:defRPr/>
            </a:lvl3pPr>
            <a:lvl4pPr indent="0" lvl="3" marL="1371600" marR="0" rtl="0" algn="ctr">
              <a:spcBef>
                <a:spcPts val="600"/>
              </a:spcBef>
              <a:spcAft>
                <a:spcPts val="0"/>
              </a:spcAft>
              <a:buClr>
                <a:srgbClr val="888888"/>
              </a:buClr>
              <a:buSzPts val="1400"/>
              <a:buFont typeface="Arial"/>
              <a:buNone/>
              <a:defRPr/>
            </a:lvl4pPr>
            <a:lvl5pPr indent="0" lvl="4" marL="1828800" marR="0" rtl="0" algn="ctr">
              <a:spcBef>
                <a:spcPts val="600"/>
              </a:spcBef>
              <a:spcAft>
                <a:spcPts val="0"/>
              </a:spcAft>
              <a:buClr>
                <a:srgbClr val="888888"/>
              </a:buClr>
              <a:buSzPts val="1400"/>
              <a:buFont typeface="Arial"/>
              <a:buNone/>
              <a:defRPr/>
            </a:lvl5pPr>
            <a:lvl6pPr indent="0" lvl="5" marL="2286000" marR="0" rtl="0" algn="ctr">
              <a:spcBef>
                <a:spcPts val="360"/>
              </a:spcBef>
              <a:spcAft>
                <a:spcPts val="0"/>
              </a:spcAft>
              <a:buClr>
                <a:srgbClr val="888888"/>
              </a:buClr>
              <a:buSzPts val="1400"/>
              <a:buFont typeface="Arial"/>
              <a:buNone/>
              <a:defRPr/>
            </a:lvl6pPr>
            <a:lvl7pPr indent="0" lvl="6" marL="2743200" marR="0" rtl="0" algn="ctr">
              <a:spcBef>
                <a:spcPts val="360"/>
              </a:spcBef>
              <a:spcAft>
                <a:spcPts val="0"/>
              </a:spcAft>
              <a:buClr>
                <a:srgbClr val="888888"/>
              </a:buClr>
              <a:buSzPts val="1400"/>
              <a:buFont typeface="Arial"/>
              <a:buNone/>
              <a:defRPr/>
            </a:lvl7pPr>
            <a:lvl8pPr indent="0" lvl="7" marL="3200400" marR="0" rtl="0" algn="ctr">
              <a:spcBef>
                <a:spcPts val="360"/>
              </a:spcBef>
              <a:spcAft>
                <a:spcPts val="0"/>
              </a:spcAft>
              <a:buClr>
                <a:srgbClr val="888888"/>
              </a:buClr>
              <a:buSzPts val="1400"/>
              <a:buFont typeface="Arial"/>
              <a:buNone/>
              <a:defRPr/>
            </a:lvl8pPr>
            <a:lvl9pPr indent="0" lvl="8" marL="3657600" marR="0" rtl="0" algn="ctr">
              <a:spcBef>
                <a:spcPts val="360"/>
              </a:spcBef>
              <a:spcAft>
                <a:spcPts val="0"/>
              </a:spcAft>
              <a:buClr>
                <a:srgbClr val="888888"/>
              </a:buClr>
              <a:buSzPts val="1400"/>
              <a:buFont typeface="Arial"/>
              <a:buNone/>
              <a:defRPr/>
            </a:lvl9pPr>
          </a:lstStyle>
          <a:p/>
        </p:txBody>
      </p:sp>
      <p:sp>
        <p:nvSpPr>
          <p:cNvPr id="195" name="Google Shape;195;p25"/>
          <p:cNvSpPr txBox="1"/>
          <p:nvPr>
            <p:ph idx="10" type="dt"/>
          </p:nvPr>
        </p:nvSpPr>
        <p:spPr>
          <a:xfrm>
            <a:off x="457200" y="6298744"/>
            <a:ext cx="1981200" cy="273000"/>
          </a:xfrm>
          <a:prstGeom prst="rect">
            <a:avLst/>
          </a:prstGeom>
          <a:noFill/>
          <a:ln>
            <a:noFill/>
          </a:ln>
        </p:spPr>
        <p:txBody>
          <a:bodyPr anchorCtr="0" anchor="ctr"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96" name="Google Shape;196;p25"/>
          <p:cNvSpPr txBox="1"/>
          <p:nvPr>
            <p:ph idx="11" type="ftr"/>
          </p:nvPr>
        </p:nvSpPr>
        <p:spPr>
          <a:xfrm>
            <a:off x="3962400" y="6298744"/>
            <a:ext cx="3810000" cy="273000"/>
          </a:xfrm>
          <a:prstGeom prst="rect">
            <a:avLst/>
          </a:prstGeom>
          <a:noFill/>
          <a:ln>
            <a:noFill/>
          </a:ln>
        </p:spPr>
        <p:txBody>
          <a:bodyPr anchorCtr="0" anchor="ctr"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97" name="Google Shape;197;p25"/>
          <p:cNvSpPr txBox="1"/>
          <p:nvPr>
            <p:ph idx="12" type="sldNum"/>
          </p:nvPr>
        </p:nvSpPr>
        <p:spPr>
          <a:xfrm>
            <a:off x="8264856" y="6312392"/>
            <a:ext cx="685800" cy="265200"/>
          </a:xfrm>
          <a:prstGeom prst="rect">
            <a:avLst/>
          </a:prstGeom>
          <a:noFill/>
          <a:ln>
            <a:noFill/>
          </a:ln>
        </p:spPr>
        <p:txBody>
          <a:bodyPr anchorCtr="0" anchor="ctr"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blipFill rotWithShape="1">
          <a:blip r:embed="rId2">
            <a:alphaModFix/>
          </a:blip>
          <a:stretch>
            <a:fillRect b="0" l="0" r="0" t="0"/>
          </a:stretch>
        </a:blipFill>
      </p:bgPr>
    </p:bg>
    <p:spTree>
      <p:nvGrpSpPr>
        <p:cNvPr id="198" name="Shape 198"/>
        <p:cNvGrpSpPr/>
        <p:nvPr/>
      </p:nvGrpSpPr>
      <p:grpSpPr>
        <a:xfrm>
          <a:off x="0" y="0"/>
          <a:ext cx="0" cy="0"/>
          <a:chOff x="0" y="0"/>
          <a:chExt cx="0" cy="0"/>
        </a:xfrm>
      </p:grpSpPr>
      <p:sp>
        <p:nvSpPr>
          <p:cNvPr id="199" name="Google Shape;199;p26"/>
          <p:cNvSpPr txBox="1"/>
          <p:nvPr>
            <p:ph type="title"/>
          </p:nvPr>
        </p:nvSpPr>
        <p:spPr>
          <a:xfrm>
            <a:off x="457200" y="2194560"/>
            <a:ext cx="7772400" cy="1362000"/>
          </a:xfrm>
          <a:prstGeom prst="rect">
            <a:avLst/>
          </a:prstGeom>
          <a:noFill/>
          <a:ln>
            <a:noFill/>
          </a:ln>
        </p:spPr>
        <p:txBody>
          <a:bodyPr anchorCtr="0" anchor="b" bIns="91425" lIns="91425" spcFirstLastPara="1" rIns="91425" wrap="square" tIns="91425">
            <a:noAutofit/>
          </a:bodyPr>
          <a:lstStyle>
            <a:lvl1pPr lvl="0" rtl="0" algn="l">
              <a:lnSpc>
                <a:spcPct val="108695"/>
              </a:lnSpc>
              <a:spcBef>
                <a:spcPts val="0"/>
              </a:spcBef>
              <a:spcAft>
                <a:spcPts val="0"/>
              </a:spcAft>
              <a:buClr>
                <a:schemeClr val="dk1"/>
              </a:buClr>
              <a:buSzPts val="1400"/>
              <a:buNone/>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00" name="Google Shape;200;p26"/>
          <p:cNvSpPr txBox="1"/>
          <p:nvPr>
            <p:ph idx="1" type="body"/>
          </p:nvPr>
        </p:nvSpPr>
        <p:spPr>
          <a:xfrm>
            <a:off x="457200" y="3557016"/>
            <a:ext cx="7772400" cy="987600"/>
          </a:xfrm>
          <a:prstGeom prst="rect">
            <a:avLst/>
          </a:prstGeom>
          <a:noFill/>
          <a:ln>
            <a:noFill/>
          </a:ln>
        </p:spPr>
        <p:txBody>
          <a:bodyPr anchorCtr="0" anchor="t" bIns="91425" lIns="91425" spcFirstLastPara="1" rIns="91425" wrap="square" tIns="91425">
            <a:noAutofit/>
          </a:bodyPr>
          <a:lstStyle>
            <a:lvl1pPr indent="-228600" lvl="0" marL="457200" rtl="0">
              <a:spcBef>
                <a:spcPts val="0"/>
              </a:spcBef>
              <a:spcAft>
                <a:spcPts val="0"/>
              </a:spcAft>
              <a:buClr>
                <a:schemeClr val="dk1"/>
              </a:buClr>
              <a:buSzPts val="1400"/>
              <a:buNone/>
              <a:defRPr/>
            </a:lvl1pPr>
            <a:lvl2pPr indent="-228600" lvl="1" marL="914400" rtl="0">
              <a:spcBef>
                <a:spcPts val="600"/>
              </a:spcBef>
              <a:spcAft>
                <a:spcPts val="0"/>
              </a:spcAft>
              <a:buClr>
                <a:srgbClr val="888888"/>
              </a:buClr>
              <a:buSzPts val="1400"/>
              <a:buNone/>
              <a:defRPr/>
            </a:lvl2pPr>
            <a:lvl3pPr indent="-228600" lvl="2" marL="1371600" rtl="0">
              <a:spcBef>
                <a:spcPts val="600"/>
              </a:spcBef>
              <a:spcAft>
                <a:spcPts val="0"/>
              </a:spcAft>
              <a:buClr>
                <a:srgbClr val="888888"/>
              </a:buClr>
              <a:buSzPts val="1400"/>
              <a:buNone/>
              <a:defRPr/>
            </a:lvl3pPr>
            <a:lvl4pPr indent="-228600" lvl="3" marL="1828800" rtl="0">
              <a:spcBef>
                <a:spcPts val="600"/>
              </a:spcBef>
              <a:spcAft>
                <a:spcPts val="0"/>
              </a:spcAft>
              <a:buClr>
                <a:srgbClr val="888888"/>
              </a:buClr>
              <a:buSzPts val="1400"/>
              <a:buNone/>
              <a:defRPr/>
            </a:lvl4pPr>
            <a:lvl5pPr indent="-228600" lvl="4" marL="2286000" rtl="0">
              <a:spcBef>
                <a:spcPts val="600"/>
              </a:spcBef>
              <a:spcAft>
                <a:spcPts val="0"/>
              </a:spcAft>
              <a:buClr>
                <a:srgbClr val="888888"/>
              </a:buClr>
              <a:buSzPts val="1400"/>
              <a:buNone/>
              <a:defRPr/>
            </a:lvl5pPr>
            <a:lvl6pPr indent="-228600" lvl="5" marL="2743200" rtl="0">
              <a:spcBef>
                <a:spcPts val="360"/>
              </a:spcBef>
              <a:spcAft>
                <a:spcPts val="0"/>
              </a:spcAft>
              <a:buClr>
                <a:srgbClr val="888888"/>
              </a:buClr>
              <a:buSzPts val="1400"/>
              <a:buNone/>
              <a:defRPr/>
            </a:lvl6pPr>
            <a:lvl7pPr indent="-228600" lvl="6" marL="3200400" rtl="0">
              <a:spcBef>
                <a:spcPts val="360"/>
              </a:spcBef>
              <a:spcAft>
                <a:spcPts val="0"/>
              </a:spcAft>
              <a:buClr>
                <a:srgbClr val="888888"/>
              </a:buClr>
              <a:buSzPts val="1400"/>
              <a:buNone/>
              <a:defRPr/>
            </a:lvl7pPr>
            <a:lvl8pPr indent="-228600" lvl="7" marL="3657600" rtl="0">
              <a:spcBef>
                <a:spcPts val="360"/>
              </a:spcBef>
              <a:spcAft>
                <a:spcPts val="0"/>
              </a:spcAft>
              <a:buClr>
                <a:srgbClr val="888888"/>
              </a:buClr>
              <a:buSzPts val="1400"/>
              <a:buNone/>
              <a:defRPr/>
            </a:lvl8pPr>
            <a:lvl9pPr indent="-228600" lvl="8" marL="4114800" rtl="0">
              <a:spcBef>
                <a:spcPts val="360"/>
              </a:spcBef>
              <a:spcAft>
                <a:spcPts val="0"/>
              </a:spcAft>
              <a:buClr>
                <a:srgbClr val="888888"/>
              </a:buClr>
              <a:buSzPts val="1400"/>
              <a:buNone/>
              <a:defRPr/>
            </a:lvl9pPr>
          </a:lstStyle>
          <a:p/>
        </p:txBody>
      </p:sp>
      <p:sp>
        <p:nvSpPr>
          <p:cNvPr id="201" name="Google Shape;201;p26"/>
          <p:cNvSpPr txBox="1"/>
          <p:nvPr>
            <p:ph idx="10" type="dt"/>
          </p:nvPr>
        </p:nvSpPr>
        <p:spPr>
          <a:xfrm>
            <a:off x="7663438" y="6314461"/>
            <a:ext cx="1295400" cy="265200"/>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202" name="Google Shape;202;p26"/>
          <p:cNvSpPr txBox="1"/>
          <p:nvPr>
            <p:ph idx="11" type="ftr"/>
          </p:nvPr>
        </p:nvSpPr>
        <p:spPr>
          <a:xfrm>
            <a:off x="3942607" y="6305797"/>
            <a:ext cx="3717900" cy="259200"/>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203" name="Google Shape;203;p26"/>
          <p:cNvSpPr txBox="1"/>
          <p:nvPr>
            <p:ph idx="12" type="sldNum"/>
          </p:nvPr>
        </p:nvSpPr>
        <p:spPr>
          <a:xfrm>
            <a:off x="7521388" y="5476097"/>
            <a:ext cx="1483200" cy="851700"/>
          </a:xfrm>
          <a:prstGeom prst="rect">
            <a:avLst/>
          </a:prstGeom>
          <a:noFill/>
          <a:ln>
            <a:noFill/>
          </a:ln>
        </p:spPr>
        <p:txBody>
          <a:bodyPr anchorCtr="0" anchor="ctr"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with Watermark">
  <p:cSld name="Section with Watermark">
    <p:bg>
      <p:bgPr>
        <a:blipFill rotWithShape="1">
          <a:blip r:embed="rId2">
            <a:alphaModFix/>
          </a:blip>
          <a:stretch>
            <a:fillRect b="0" l="0" r="0" t="0"/>
          </a:stretch>
        </a:blipFill>
      </p:bgPr>
    </p:bg>
    <p:spTree>
      <p:nvGrpSpPr>
        <p:cNvPr id="204" name="Shape 204"/>
        <p:cNvGrpSpPr/>
        <p:nvPr/>
      </p:nvGrpSpPr>
      <p:grpSpPr>
        <a:xfrm>
          <a:off x="0" y="0"/>
          <a:ext cx="0" cy="0"/>
          <a:chOff x="0" y="0"/>
          <a:chExt cx="0" cy="0"/>
        </a:xfrm>
      </p:grpSpPr>
      <p:sp>
        <p:nvSpPr>
          <p:cNvPr id="205" name="Google Shape;205;p27"/>
          <p:cNvSpPr txBox="1"/>
          <p:nvPr>
            <p:ph idx="1" type="body"/>
          </p:nvPr>
        </p:nvSpPr>
        <p:spPr>
          <a:xfrm>
            <a:off x="712693" y="1689847"/>
            <a:ext cx="8431200" cy="2209800"/>
          </a:xfrm>
          <a:prstGeom prst="rect">
            <a:avLst/>
          </a:prstGeom>
          <a:noFill/>
          <a:ln>
            <a:noFill/>
          </a:ln>
        </p:spPr>
        <p:txBody>
          <a:bodyPr anchorCtr="0" anchor="ctr" bIns="91425" lIns="91425" spcFirstLastPara="1" rIns="91425" wrap="square" tIns="91425">
            <a:noAutofit/>
          </a:bodyPr>
          <a:lstStyle>
            <a:lvl1pPr indent="-228600" lvl="0" marL="457200" rtl="0" algn="l">
              <a:spcBef>
                <a:spcPts val="0"/>
              </a:spcBef>
              <a:spcAft>
                <a:spcPts val="0"/>
              </a:spcAft>
              <a:buClr>
                <a:schemeClr val="dk1"/>
              </a:buClr>
              <a:buSzPts val="1400"/>
              <a:buFont typeface="Impact"/>
              <a:buNone/>
              <a:defRPr/>
            </a:lvl1pPr>
            <a:lvl2pPr indent="-228600" lvl="1" marL="914400" rtl="0" algn="l">
              <a:spcBef>
                <a:spcPts val="0"/>
              </a:spcBef>
              <a:spcAft>
                <a:spcPts val="0"/>
              </a:spcAft>
              <a:buClr>
                <a:schemeClr val="dk1"/>
              </a:buClr>
              <a:buSzPts val="1400"/>
              <a:buFont typeface="Impact"/>
              <a:buNone/>
              <a:defRPr/>
            </a:lvl2pPr>
            <a:lvl3pPr indent="-228600" lvl="2" marL="1371600" rtl="0" algn="l">
              <a:spcBef>
                <a:spcPts val="0"/>
              </a:spcBef>
              <a:spcAft>
                <a:spcPts val="0"/>
              </a:spcAft>
              <a:buClr>
                <a:schemeClr val="dk1"/>
              </a:buClr>
              <a:buSzPts val="1400"/>
              <a:buFont typeface="Impact"/>
              <a:buNone/>
              <a:defRPr/>
            </a:lvl3pPr>
            <a:lvl4pPr indent="-228600" lvl="3" marL="1828800" rtl="0" algn="l">
              <a:spcBef>
                <a:spcPts val="0"/>
              </a:spcBef>
              <a:spcAft>
                <a:spcPts val="0"/>
              </a:spcAft>
              <a:buClr>
                <a:schemeClr val="dk1"/>
              </a:buClr>
              <a:buSzPts val="1400"/>
              <a:buFont typeface="Impact"/>
              <a:buNone/>
              <a:defRPr/>
            </a:lvl4pPr>
            <a:lvl5pPr indent="-228600" lvl="4" marL="2286000" rtl="0" algn="l">
              <a:spcBef>
                <a:spcPts val="0"/>
              </a:spcBef>
              <a:spcAft>
                <a:spcPts val="0"/>
              </a:spcAft>
              <a:buClr>
                <a:schemeClr val="dk1"/>
              </a:buClr>
              <a:buSzPts val="1400"/>
              <a:buFont typeface="Impact"/>
              <a:buNone/>
              <a:defRPr/>
            </a:lvl5pPr>
            <a:lvl6pPr indent="-317500" lvl="5" marL="2743200" rtl="0">
              <a:spcBef>
                <a:spcPts val="360"/>
              </a:spcBef>
              <a:spcAft>
                <a:spcPts val="0"/>
              </a:spcAft>
              <a:buSzPts val="1400"/>
              <a:buChar char="•"/>
              <a:defRPr/>
            </a:lvl6pPr>
            <a:lvl7pPr indent="-317500" lvl="6" marL="3200400" rtl="0">
              <a:spcBef>
                <a:spcPts val="360"/>
              </a:spcBef>
              <a:spcAft>
                <a:spcPts val="0"/>
              </a:spcAft>
              <a:buSzPts val="1400"/>
              <a:buChar char="•"/>
              <a:defRPr/>
            </a:lvl7pPr>
            <a:lvl8pPr indent="-317500" lvl="7" marL="3657600" rtl="0">
              <a:spcBef>
                <a:spcPts val="360"/>
              </a:spcBef>
              <a:spcAft>
                <a:spcPts val="0"/>
              </a:spcAft>
              <a:buSzPts val="1400"/>
              <a:buChar char="•"/>
              <a:defRPr/>
            </a:lvl8pPr>
            <a:lvl9pPr indent="-317500" lvl="8" marL="4114800" rtl="0">
              <a:spcBef>
                <a:spcPts val="360"/>
              </a:spcBef>
              <a:spcAft>
                <a:spcPts val="0"/>
              </a:spcAft>
              <a:buSzPts val="1400"/>
              <a:buChar char="•"/>
              <a:defRPr/>
            </a:lvl9pPr>
          </a:lstStyle>
          <a:p/>
        </p:txBody>
      </p:sp>
      <p:sp>
        <p:nvSpPr>
          <p:cNvPr id="206" name="Google Shape;206;p27"/>
          <p:cNvSpPr txBox="1"/>
          <p:nvPr>
            <p:ph type="title"/>
          </p:nvPr>
        </p:nvSpPr>
        <p:spPr>
          <a:xfrm>
            <a:off x="457201" y="2196353"/>
            <a:ext cx="5334000" cy="1362000"/>
          </a:xfrm>
          <a:prstGeom prst="rect">
            <a:avLst/>
          </a:prstGeom>
          <a:noFill/>
          <a:ln>
            <a:noFill/>
          </a:ln>
        </p:spPr>
        <p:txBody>
          <a:bodyPr anchorCtr="0" anchor="b" bIns="91425" lIns="91425" spcFirstLastPara="1" rIns="91425" wrap="square" tIns="91425">
            <a:noAutofit/>
          </a:bodyPr>
          <a:lstStyle>
            <a:lvl1pPr lvl="0" rtl="0" algn="l">
              <a:lnSpc>
                <a:spcPct val="108695"/>
              </a:lnSpc>
              <a:spcBef>
                <a:spcPts val="0"/>
              </a:spcBef>
              <a:spcAft>
                <a:spcPts val="0"/>
              </a:spcAft>
              <a:buSzPts val="1400"/>
              <a:buNone/>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07" name="Google Shape;207;p27"/>
          <p:cNvSpPr txBox="1"/>
          <p:nvPr>
            <p:ph idx="2" type="body"/>
          </p:nvPr>
        </p:nvSpPr>
        <p:spPr>
          <a:xfrm>
            <a:off x="457200" y="3560618"/>
            <a:ext cx="5334000" cy="983100"/>
          </a:xfrm>
          <a:prstGeom prst="rect">
            <a:avLst/>
          </a:prstGeom>
          <a:noFill/>
          <a:ln>
            <a:noFill/>
          </a:ln>
        </p:spPr>
        <p:txBody>
          <a:bodyPr anchorCtr="0" anchor="t" bIns="91425" lIns="91425" spcFirstLastPara="1" rIns="91425" wrap="square" tIns="91425">
            <a:noAutofit/>
          </a:bodyPr>
          <a:lstStyle>
            <a:lvl1pPr indent="-228600" lvl="0" marL="457200" rtl="0">
              <a:spcBef>
                <a:spcPts val="0"/>
              </a:spcBef>
              <a:spcAft>
                <a:spcPts val="0"/>
              </a:spcAft>
              <a:buClr>
                <a:schemeClr val="dk1"/>
              </a:buClr>
              <a:buSzPts val="1400"/>
              <a:buNone/>
              <a:defRPr/>
            </a:lvl1pPr>
            <a:lvl2pPr indent="-228600" lvl="1" marL="914400" rtl="0">
              <a:spcBef>
                <a:spcPts val="600"/>
              </a:spcBef>
              <a:spcAft>
                <a:spcPts val="0"/>
              </a:spcAft>
              <a:buClr>
                <a:srgbClr val="888888"/>
              </a:buClr>
              <a:buSzPts val="1400"/>
              <a:buNone/>
              <a:defRPr/>
            </a:lvl2pPr>
            <a:lvl3pPr indent="-228600" lvl="2" marL="1371600" rtl="0">
              <a:spcBef>
                <a:spcPts val="600"/>
              </a:spcBef>
              <a:spcAft>
                <a:spcPts val="0"/>
              </a:spcAft>
              <a:buClr>
                <a:srgbClr val="888888"/>
              </a:buClr>
              <a:buSzPts val="1400"/>
              <a:buNone/>
              <a:defRPr/>
            </a:lvl3pPr>
            <a:lvl4pPr indent="-228600" lvl="3" marL="1828800" rtl="0">
              <a:spcBef>
                <a:spcPts val="600"/>
              </a:spcBef>
              <a:spcAft>
                <a:spcPts val="0"/>
              </a:spcAft>
              <a:buClr>
                <a:srgbClr val="888888"/>
              </a:buClr>
              <a:buSzPts val="1400"/>
              <a:buNone/>
              <a:defRPr/>
            </a:lvl4pPr>
            <a:lvl5pPr indent="-228600" lvl="4" marL="2286000" rtl="0">
              <a:spcBef>
                <a:spcPts val="600"/>
              </a:spcBef>
              <a:spcAft>
                <a:spcPts val="0"/>
              </a:spcAft>
              <a:buClr>
                <a:srgbClr val="888888"/>
              </a:buClr>
              <a:buSzPts val="1400"/>
              <a:buNone/>
              <a:defRPr/>
            </a:lvl5pPr>
            <a:lvl6pPr indent="-228600" lvl="5" marL="2743200" rtl="0">
              <a:spcBef>
                <a:spcPts val="360"/>
              </a:spcBef>
              <a:spcAft>
                <a:spcPts val="0"/>
              </a:spcAft>
              <a:buClr>
                <a:srgbClr val="888888"/>
              </a:buClr>
              <a:buSzPts val="1400"/>
              <a:buNone/>
              <a:defRPr/>
            </a:lvl6pPr>
            <a:lvl7pPr indent="-228600" lvl="6" marL="3200400" rtl="0">
              <a:spcBef>
                <a:spcPts val="360"/>
              </a:spcBef>
              <a:spcAft>
                <a:spcPts val="0"/>
              </a:spcAft>
              <a:buClr>
                <a:srgbClr val="888888"/>
              </a:buClr>
              <a:buSzPts val="1400"/>
              <a:buNone/>
              <a:defRPr/>
            </a:lvl7pPr>
            <a:lvl8pPr indent="-228600" lvl="7" marL="3657600" rtl="0">
              <a:spcBef>
                <a:spcPts val="360"/>
              </a:spcBef>
              <a:spcAft>
                <a:spcPts val="0"/>
              </a:spcAft>
              <a:buClr>
                <a:srgbClr val="888888"/>
              </a:buClr>
              <a:buSzPts val="1400"/>
              <a:buNone/>
              <a:defRPr/>
            </a:lvl8pPr>
            <a:lvl9pPr indent="-228600" lvl="8" marL="4114800" rtl="0">
              <a:spcBef>
                <a:spcPts val="360"/>
              </a:spcBef>
              <a:spcAft>
                <a:spcPts val="0"/>
              </a:spcAft>
              <a:buClr>
                <a:srgbClr val="888888"/>
              </a:buClr>
              <a:buSzPts val="1400"/>
              <a:buNone/>
              <a:defRPr/>
            </a:lvl9pPr>
          </a:lstStyle>
          <a:p/>
        </p:txBody>
      </p:sp>
      <p:sp>
        <p:nvSpPr>
          <p:cNvPr id="208" name="Google Shape;208;p27"/>
          <p:cNvSpPr txBox="1"/>
          <p:nvPr>
            <p:ph idx="10" type="dt"/>
          </p:nvPr>
        </p:nvSpPr>
        <p:spPr>
          <a:xfrm>
            <a:off x="7663438" y="6314461"/>
            <a:ext cx="1295400" cy="265200"/>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209" name="Google Shape;209;p27"/>
          <p:cNvSpPr txBox="1"/>
          <p:nvPr>
            <p:ph idx="11" type="ftr"/>
          </p:nvPr>
        </p:nvSpPr>
        <p:spPr>
          <a:xfrm>
            <a:off x="3942607" y="6305797"/>
            <a:ext cx="3717900" cy="259200"/>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210" name="Google Shape;210;p27"/>
          <p:cNvSpPr txBox="1"/>
          <p:nvPr>
            <p:ph idx="12" type="sldNum"/>
          </p:nvPr>
        </p:nvSpPr>
        <p:spPr>
          <a:xfrm>
            <a:off x="7521388" y="5476097"/>
            <a:ext cx="1483200" cy="851700"/>
          </a:xfrm>
          <a:prstGeom prst="rect">
            <a:avLst/>
          </a:prstGeom>
          <a:noFill/>
          <a:ln>
            <a:noFill/>
          </a:ln>
        </p:spPr>
        <p:txBody>
          <a:bodyPr anchorCtr="0" anchor="ctr"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with Picture">
  <p:cSld name="Section with Picture">
    <p:bg>
      <p:bgPr>
        <a:blipFill rotWithShape="1">
          <a:blip r:embed="rId2">
            <a:alphaModFix/>
          </a:blip>
          <a:stretch>
            <a:fillRect b="0" l="0" r="0" t="0"/>
          </a:stretch>
        </a:blipFill>
      </p:bgPr>
    </p:bg>
    <p:spTree>
      <p:nvGrpSpPr>
        <p:cNvPr id="211" name="Shape 211"/>
        <p:cNvGrpSpPr/>
        <p:nvPr/>
      </p:nvGrpSpPr>
      <p:grpSpPr>
        <a:xfrm>
          <a:off x="0" y="0"/>
          <a:ext cx="0" cy="0"/>
          <a:chOff x="0" y="0"/>
          <a:chExt cx="0" cy="0"/>
        </a:xfrm>
      </p:grpSpPr>
      <p:sp>
        <p:nvSpPr>
          <p:cNvPr id="212" name="Google Shape;212;p28"/>
          <p:cNvSpPr txBox="1"/>
          <p:nvPr>
            <p:ph type="title"/>
          </p:nvPr>
        </p:nvSpPr>
        <p:spPr>
          <a:xfrm>
            <a:off x="3152775" y="4069804"/>
            <a:ext cx="5538900" cy="11619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SzPts val="1400"/>
              <a:buNone/>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grpSp>
        <p:nvGrpSpPr>
          <p:cNvPr id="213" name="Google Shape;213;p28"/>
          <p:cNvGrpSpPr/>
          <p:nvPr/>
        </p:nvGrpSpPr>
        <p:grpSpPr>
          <a:xfrm rot="-360030">
            <a:off x="654367" y="445141"/>
            <a:ext cx="5416223" cy="3630171"/>
            <a:chOff x="1524000" y="381000"/>
            <a:chExt cx="3657600" cy="4737900"/>
          </a:xfrm>
        </p:grpSpPr>
        <p:sp>
          <p:nvSpPr>
            <p:cNvPr id="214" name="Google Shape;214;p28"/>
            <p:cNvSpPr/>
            <p:nvPr/>
          </p:nvSpPr>
          <p:spPr>
            <a:xfrm>
              <a:off x="1524000" y="381000"/>
              <a:ext cx="3657600" cy="4724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15" name="Google Shape;215;p28"/>
            <p:cNvSpPr/>
            <p:nvPr/>
          </p:nvSpPr>
          <p:spPr>
            <a:xfrm>
              <a:off x="1524000" y="381000"/>
              <a:ext cx="3657600" cy="4737900"/>
            </a:xfrm>
            <a:prstGeom prst="rect">
              <a:avLst/>
            </a:prstGeom>
            <a:gradFill>
              <a:gsLst>
                <a:gs pos="0">
                  <a:srgbClr val="D8D8D8"/>
                </a:gs>
                <a:gs pos="15000">
                  <a:srgbClr val="FFFFFF">
                    <a:alpha val="74901"/>
                  </a:srgbClr>
                </a:gs>
                <a:gs pos="100000">
                  <a:schemeClr val="lt1"/>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grpSp>
      <p:sp>
        <p:nvSpPr>
          <p:cNvPr id="216" name="Google Shape;216;p28"/>
          <p:cNvSpPr/>
          <p:nvPr>
            <p:ph idx="2" type="pic"/>
          </p:nvPr>
        </p:nvSpPr>
        <p:spPr>
          <a:xfrm rot="-359905">
            <a:off x="857651" y="632708"/>
            <a:ext cx="5009528" cy="3255126"/>
          </a:xfrm>
          <a:prstGeom prst="rect">
            <a:avLst/>
          </a:prstGeom>
          <a:solidFill>
            <a:srgbClr val="D8D8D8"/>
          </a:solidFill>
          <a:ln>
            <a:noFill/>
          </a:ln>
        </p:spPr>
      </p:sp>
      <p:sp>
        <p:nvSpPr>
          <p:cNvPr id="217" name="Google Shape;217;p28"/>
          <p:cNvSpPr txBox="1"/>
          <p:nvPr>
            <p:ph idx="1" type="body"/>
          </p:nvPr>
        </p:nvSpPr>
        <p:spPr>
          <a:xfrm>
            <a:off x="3158117" y="5230906"/>
            <a:ext cx="5532900" cy="865200"/>
          </a:xfrm>
          <a:prstGeom prst="rect">
            <a:avLst/>
          </a:prstGeom>
          <a:noFill/>
          <a:ln>
            <a:noFill/>
          </a:ln>
        </p:spPr>
        <p:txBody>
          <a:bodyPr anchorCtr="0" anchor="t" bIns="91425" lIns="91425" spcFirstLastPara="1" rIns="91425" wrap="square" tIns="91425">
            <a:noAutofit/>
          </a:bodyPr>
          <a:lstStyle>
            <a:lvl1pPr indent="-228600" lvl="0" marL="457200" rtl="0">
              <a:spcBef>
                <a:spcPts val="0"/>
              </a:spcBef>
              <a:spcAft>
                <a:spcPts val="0"/>
              </a:spcAft>
              <a:buSzPts val="1400"/>
              <a:buNone/>
              <a:defRPr/>
            </a:lvl1pPr>
            <a:lvl2pPr indent="-228600" lvl="1" marL="914400" rtl="0">
              <a:spcBef>
                <a:spcPts val="600"/>
              </a:spcBef>
              <a:spcAft>
                <a:spcPts val="0"/>
              </a:spcAft>
              <a:buSzPts val="1400"/>
              <a:buNone/>
              <a:defRPr/>
            </a:lvl2pPr>
            <a:lvl3pPr indent="-228600" lvl="2" marL="1371600" rtl="0">
              <a:spcBef>
                <a:spcPts val="600"/>
              </a:spcBef>
              <a:spcAft>
                <a:spcPts val="0"/>
              </a:spcAft>
              <a:buSzPts val="1400"/>
              <a:buNone/>
              <a:defRPr/>
            </a:lvl3pPr>
            <a:lvl4pPr indent="-228600" lvl="3" marL="1828800" rtl="0">
              <a:spcBef>
                <a:spcPts val="600"/>
              </a:spcBef>
              <a:spcAft>
                <a:spcPts val="0"/>
              </a:spcAft>
              <a:buSzPts val="1400"/>
              <a:buNone/>
              <a:defRPr/>
            </a:lvl4pPr>
            <a:lvl5pPr indent="-228600" lvl="4" marL="2286000" rtl="0">
              <a:spcBef>
                <a:spcPts val="600"/>
              </a:spcBef>
              <a:spcAft>
                <a:spcPts val="0"/>
              </a:spcAft>
              <a:buSzPts val="1400"/>
              <a:buNone/>
              <a:defRPr/>
            </a:lvl5pPr>
            <a:lvl6pPr indent="-228600" lvl="5" marL="2743200" rtl="0">
              <a:spcBef>
                <a:spcPts val="360"/>
              </a:spcBef>
              <a:spcAft>
                <a:spcPts val="0"/>
              </a:spcAft>
              <a:buSzPts val="1400"/>
              <a:buNone/>
              <a:defRPr/>
            </a:lvl6pPr>
            <a:lvl7pPr indent="-228600" lvl="6" marL="3200400" rtl="0">
              <a:spcBef>
                <a:spcPts val="360"/>
              </a:spcBef>
              <a:spcAft>
                <a:spcPts val="0"/>
              </a:spcAft>
              <a:buSzPts val="1400"/>
              <a:buNone/>
              <a:defRPr/>
            </a:lvl7pPr>
            <a:lvl8pPr indent="-228600" lvl="7" marL="3657600" rtl="0">
              <a:spcBef>
                <a:spcPts val="360"/>
              </a:spcBef>
              <a:spcAft>
                <a:spcPts val="0"/>
              </a:spcAft>
              <a:buSzPts val="1400"/>
              <a:buNone/>
              <a:defRPr/>
            </a:lvl8pPr>
            <a:lvl9pPr indent="-228600" lvl="8" marL="4114800" rtl="0">
              <a:spcBef>
                <a:spcPts val="360"/>
              </a:spcBef>
              <a:spcAft>
                <a:spcPts val="0"/>
              </a:spcAft>
              <a:buSzPts val="1400"/>
              <a:buNone/>
              <a:defRPr/>
            </a:lvl9pPr>
          </a:lstStyle>
          <a:p/>
        </p:txBody>
      </p:sp>
      <p:sp>
        <p:nvSpPr>
          <p:cNvPr id="218" name="Google Shape;218;p28"/>
          <p:cNvSpPr txBox="1"/>
          <p:nvPr>
            <p:ph idx="10" type="dt"/>
          </p:nvPr>
        </p:nvSpPr>
        <p:spPr>
          <a:xfrm>
            <a:off x="7663438" y="6314461"/>
            <a:ext cx="1295400" cy="265200"/>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219" name="Google Shape;219;p28"/>
          <p:cNvSpPr txBox="1"/>
          <p:nvPr>
            <p:ph idx="11" type="ftr"/>
          </p:nvPr>
        </p:nvSpPr>
        <p:spPr>
          <a:xfrm>
            <a:off x="3942607" y="6305797"/>
            <a:ext cx="3717900" cy="259200"/>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220" name="Google Shape;220;p28"/>
          <p:cNvSpPr txBox="1"/>
          <p:nvPr>
            <p:ph idx="12" type="sldNum"/>
          </p:nvPr>
        </p:nvSpPr>
        <p:spPr>
          <a:xfrm>
            <a:off x="7521388" y="5476097"/>
            <a:ext cx="1483200" cy="851700"/>
          </a:xfrm>
          <a:prstGeom prst="rect">
            <a:avLst/>
          </a:prstGeom>
          <a:noFill/>
          <a:ln>
            <a:noFill/>
          </a:ln>
        </p:spPr>
        <p:txBody>
          <a:bodyPr anchorCtr="0" anchor="ctr"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21" name="Shape 221"/>
        <p:cNvGrpSpPr/>
        <p:nvPr/>
      </p:nvGrpSpPr>
      <p:grpSpPr>
        <a:xfrm>
          <a:off x="0" y="0"/>
          <a:ext cx="0" cy="0"/>
          <a:chOff x="0" y="0"/>
          <a:chExt cx="0" cy="0"/>
        </a:xfrm>
      </p:grpSpPr>
      <p:sp>
        <p:nvSpPr>
          <p:cNvPr id="222" name="Google Shape;222;p29"/>
          <p:cNvSpPr txBox="1"/>
          <p:nvPr>
            <p:ph type="title"/>
          </p:nvPr>
        </p:nvSpPr>
        <p:spPr>
          <a:xfrm>
            <a:off x="914400" y="503238"/>
            <a:ext cx="7313700" cy="8685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Clr>
                <a:schemeClr val="dk1"/>
              </a:buClr>
              <a:buSzPts val="1400"/>
              <a:buNone/>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23" name="Google Shape;223;p29"/>
          <p:cNvSpPr txBox="1"/>
          <p:nvPr>
            <p:ph idx="1" type="body"/>
          </p:nvPr>
        </p:nvSpPr>
        <p:spPr>
          <a:xfrm>
            <a:off x="914400" y="1735139"/>
            <a:ext cx="3566100" cy="4056000"/>
          </a:xfrm>
          <a:prstGeom prst="rect">
            <a:avLst/>
          </a:prstGeom>
          <a:noFill/>
          <a:ln>
            <a:noFill/>
          </a:ln>
        </p:spPr>
        <p:txBody>
          <a:bodyPr anchorCtr="0" anchor="t" bIns="91425" lIns="91425" spcFirstLastPara="1" rIns="91425" wrap="square" tIns="91425">
            <a:noAutofit/>
          </a:bodyPr>
          <a:lstStyle>
            <a:lvl1pPr indent="-317500" lvl="0" marL="457200" rtl="0">
              <a:spcBef>
                <a:spcPts val="2000"/>
              </a:spcBef>
              <a:spcAft>
                <a:spcPts val="0"/>
              </a:spcAft>
              <a:buSzPts val="1400"/>
              <a:buChar char="•"/>
              <a:defRPr/>
            </a:lvl1pPr>
            <a:lvl2pPr indent="-317500" lvl="1" marL="914400" rtl="0">
              <a:spcBef>
                <a:spcPts val="600"/>
              </a:spcBef>
              <a:spcAft>
                <a:spcPts val="0"/>
              </a:spcAft>
              <a:buSzPts val="1400"/>
              <a:buChar char="•"/>
              <a:defRPr/>
            </a:lvl2pPr>
            <a:lvl3pPr indent="-317500" lvl="2" marL="1371600" rtl="0">
              <a:spcBef>
                <a:spcPts val="600"/>
              </a:spcBef>
              <a:spcAft>
                <a:spcPts val="0"/>
              </a:spcAft>
              <a:buSzPts val="1400"/>
              <a:buChar char="•"/>
              <a:defRPr/>
            </a:lvl3pPr>
            <a:lvl4pPr indent="-317500" lvl="3" marL="1828800" rtl="0">
              <a:spcBef>
                <a:spcPts val="600"/>
              </a:spcBef>
              <a:spcAft>
                <a:spcPts val="0"/>
              </a:spcAft>
              <a:buSzPts val="1400"/>
              <a:buChar char="•"/>
              <a:defRPr/>
            </a:lvl4pPr>
            <a:lvl5pPr indent="-317500" lvl="4" marL="2286000" rtl="0">
              <a:spcBef>
                <a:spcPts val="600"/>
              </a:spcBef>
              <a:spcAft>
                <a:spcPts val="0"/>
              </a:spcAft>
              <a:buSzPts val="1400"/>
              <a:buChar char="•"/>
              <a:defRPr/>
            </a:lvl5pPr>
            <a:lvl6pPr indent="-317500" lvl="5" marL="2743200" rtl="0">
              <a:spcBef>
                <a:spcPts val="360"/>
              </a:spcBef>
              <a:spcAft>
                <a:spcPts val="0"/>
              </a:spcAft>
              <a:buSzPts val="1400"/>
              <a:buChar char="•"/>
              <a:defRPr/>
            </a:lvl6pPr>
            <a:lvl7pPr indent="-317500" lvl="6" marL="3200400" rtl="0">
              <a:spcBef>
                <a:spcPts val="360"/>
              </a:spcBef>
              <a:spcAft>
                <a:spcPts val="0"/>
              </a:spcAft>
              <a:buSzPts val="1400"/>
              <a:buChar char="•"/>
              <a:defRPr/>
            </a:lvl7pPr>
            <a:lvl8pPr indent="-317500" lvl="7" marL="3657600" rtl="0">
              <a:spcBef>
                <a:spcPts val="360"/>
              </a:spcBef>
              <a:spcAft>
                <a:spcPts val="0"/>
              </a:spcAft>
              <a:buSzPts val="1400"/>
              <a:buChar char="•"/>
              <a:defRPr/>
            </a:lvl8pPr>
            <a:lvl9pPr indent="-317500" lvl="8" marL="4114800" rtl="0">
              <a:spcBef>
                <a:spcPts val="360"/>
              </a:spcBef>
              <a:spcAft>
                <a:spcPts val="0"/>
              </a:spcAft>
              <a:buSzPts val="1400"/>
              <a:buChar char="•"/>
              <a:defRPr/>
            </a:lvl9pPr>
          </a:lstStyle>
          <a:p/>
        </p:txBody>
      </p:sp>
      <p:sp>
        <p:nvSpPr>
          <p:cNvPr id="224" name="Google Shape;224;p29"/>
          <p:cNvSpPr txBox="1"/>
          <p:nvPr>
            <p:ph idx="2" type="body"/>
          </p:nvPr>
        </p:nvSpPr>
        <p:spPr>
          <a:xfrm>
            <a:off x="4648200" y="1735139"/>
            <a:ext cx="3566100" cy="4056000"/>
          </a:xfrm>
          <a:prstGeom prst="rect">
            <a:avLst/>
          </a:prstGeom>
          <a:noFill/>
          <a:ln>
            <a:noFill/>
          </a:ln>
        </p:spPr>
        <p:txBody>
          <a:bodyPr anchorCtr="0" anchor="t" bIns="91425" lIns="91425" spcFirstLastPara="1" rIns="91425" wrap="square" tIns="91425">
            <a:noAutofit/>
          </a:bodyPr>
          <a:lstStyle>
            <a:lvl1pPr indent="-317500" lvl="0" marL="457200" rtl="0">
              <a:spcBef>
                <a:spcPts val="2000"/>
              </a:spcBef>
              <a:spcAft>
                <a:spcPts val="0"/>
              </a:spcAft>
              <a:buSzPts val="1400"/>
              <a:buChar char="•"/>
              <a:defRPr/>
            </a:lvl1pPr>
            <a:lvl2pPr indent="-317500" lvl="1" marL="914400" rtl="0">
              <a:spcBef>
                <a:spcPts val="600"/>
              </a:spcBef>
              <a:spcAft>
                <a:spcPts val="0"/>
              </a:spcAft>
              <a:buSzPts val="1400"/>
              <a:buChar char="•"/>
              <a:defRPr/>
            </a:lvl2pPr>
            <a:lvl3pPr indent="-317500" lvl="2" marL="1371600" rtl="0">
              <a:spcBef>
                <a:spcPts val="600"/>
              </a:spcBef>
              <a:spcAft>
                <a:spcPts val="0"/>
              </a:spcAft>
              <a:buSzPts val="1400"/>
              <a:buChar char="•"/>
              <a:defRPr/>
            </a:lvl3pPr>
            <a:lvl4pPr indent="-317500" lvl="3" marL="1828800" rtl="0">
              <a:spcBef>
                <a:spcPts val="600"/>
              </a:spcBef>
              <a:spcAft>
                <a:spcPts val="0"/>
              </a:spcAft>
              <a:buSzPts val="1400"/>
              <a:buChar char="•"/>
              <a:defRPr/>
            </a:lvl4pPr>
            <a:lvl5pPr indent="-317500" lvl="4" marL="2286000" rtl="0">
              <a:spcBef>
                <a:spcPts val="600"/>
              </a:spcBef>
              <a:spcAft>
                <a:spcPts val="0"/>
              </a:spcAft>
              <a:buSzPts val="1400"/>
              <a:buChar char="•"/>
              <a:defRPr/>
            </a:lvl5pPr>
            <a:lvl6pPr indent="-317500" lvl="5" marL="2743200" rtl="0">
              <a:spcBef>
                <a:spcPts val="360"/>
              </a:spcBef>
              <a:spcAft>
                <a:spcPts val="0"/>
              </a:spcAft>
              <a:buSzPts val="1400"/>
              <a:buChar char="•"/>
              <a:defRPr/>
            </a:lvl6pPr>
            <a:lvl7pPr indent="-317500" lvl="6" marL="3200400" rtl="0">
              <a:spcBef>
                <a:spcPts val="360"/>
              </a:spcBef>
              <a:spcAft>
                <a:spcPts val="0"/>
              </a:spcAft>
              <a:buSzPts val="1400"/>
              <a:buChar char="•"/>
              <a:defRPr/>
            </a:lvl7pPr>
            <a:lvl8pPr indent="-317500" lvl="7" marL="3657600" rtl="0">
              <a:spcBef>
                <a:spcPts val="360"/>
              </a:spcBef>
              <a:spcAft>
                <a:spcPts val="0"/>
              </a:spcAft>
              <a:buSzPts val="1400"/>
              <a:buChar char="•"/>
              <a:defRPr/>
            </a:lvl8pPr>
            <a:lvl9pPr indent="-317500" lvl="8" marL="4114800" rtl="0">
              <a:spcBef>
                <a:spcPts val="360"/>
              </a:spcBef>
              <a:spcAft>
                <a:spcPts val="0"/>
              </a:spcAft>
              <a:buSzPts val="1400"/>
              <a:buChar char="•"/>
              <a:defRPr/>
            </a:lvl9pPr>
          </a:lstStyle>
          <a:p/>
        </p:txBody>
      </p:sp>
      <p:sp>
        <p:nvSpPr>
          <p:cNvPr id="225" name="Google Shape;225;p29"/>
          <p:cNvSpPr txBox="1"/>
          <p:nvPr>
            <p:ph idx="10" type="dt"/>
          </p:nvPr>
        </p:nvSpPr>
        <p:spPr>
          <a:xfrm>
            <a:off x="7663438" y="6314461"/>
            <a:ext cx="1295400" cy="265200"/>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226" name="Google Shape;226;p29"/>
          <p:cNvSpPr txBox="1"/>
          <p:nvPr>
            <p:ph idx="11" type="ftr"/>
          </p:nvPr>
        </p:nvSpPr>
        <p:spPr>
          <a:xfrm>
            <a:off x="3942607" y="6305797"/>
            <a:ext cx="3717900" cy="259200"/>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227" name="Google Shape;227;p29"/>
          <p:cNvSpPr txBox="1"/>
          <p:nvPr>
            <p:ph idx="12" type="sldNum"/>
          </p:nvPr>
        </p:nvSpPr>
        <p:spPr>
          <a:xfrm>
            <a:off x="7521388" y="5476097"/>
            <a:ext cx="1483200" cy="851700"/>
          </a:xfrm>
          <a:prstGeom prst="rect">
            <a:avLst/>
          </a:prstGeom>
          <a:noFill/>
          <a:ln>
            <a:noFill/>
          </a:ln>
        </p:spPr>
        <p:txBody>
          <a:bodyPr anchorCtr="0" anchor="ctr"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28" name="Shape 228"/>
        <p:cNvGrpSpPr/>
        <p:nvPr/>
      </p:nvGrpSpPr>
      <p:grpSpPr>
        <a:xfrm>
          <a:off x="0" y="0"/>
          <a:ext cx="0" cy="0"/>
          <a:chOff x="0" y="0"/>
          <a:chExt cx="0" cy="0"/>
        </a:xfrm>
      </p:grpSpPr>
      <p:sp>
        <p:nvSpPr>
          <p:cNvPr id="229" name="Google Shape;229;p30"/>
          <p:cNvSpPr txBox="1"/>
          <p:nvPr>
            <p:ph type="title"/>
          </p:nvPr>
        </p:nvSpPr>
        <p:spPr>
          <a:xfrm>
            <a:off x="914400" y="503238"/>
            <a:ext cx="7313700" cy="8685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1400"/>
              <a:buNone/>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30" name="Google Shape;230;p30"/>
          <p:cNvSpPr txBox="1"/>
          <p:nvPr>
            <p:ph idx="1" type="body"/>
          </p:nvPr>
        </p:nvSpPr>
        <p:spPr>
          <a:xfrm>
            <a:off x="971326" y="1419366"/>
            <a:ext cx="3200400" cy="584100"/>
          </a:xfrm>
          <a:prstGeom prst="rect">
            <a:avLst/>
          </a:prstGeom>
          <a:noFill/>
          <a:ln>
            <a:noFill/>
          </a:ln>
        </p:spPr>
        <p:txBody>
          <a:bodyPr anchorCtr="0" anchor="b" bIns="91425" lIns="91425" spcFirstLastPara="1" rIns="91425" wrap="square" tIns="91425">
            <a:noAutofit/>
          </a:bodyPr>
          <a:lstStyle>
            <a:lvl1pPr indent="-228600" lvl="0" marL="457200" rtl="0" algn="ctr">
              <a:spcBef>
                <a:spcPts val="0"/>
              </a:spcBef>
              <a:spcAft>
                <a:spcPts val="0"/>
              </a:spcAft>
              <a:buClr>
                <a:srgbClr val="B1A069"/>
              </a:buClr>
              <a:buSzPts val="1400"/>
              <a:buFont typeface="Impact"/>
              <a:buNone/>
              <a:defRPr/>
            </a:lvl1pPr>
            <a:lvl2pPr indent="-228600" lvl="1" marL="914400" rtl="0">
              <a:spcBef>
                <a:spcPts val="600"/>
              </a:spcBef>
              <a:spcAft>
                <a:spcPts val="0"/>
              </a:spcAft>
              <a:buSzPts val="1400"/>
              <a:buNone/>
              <a:defRPr/>
            </a:lvl2pPr>
            <a:lvl3pPr indent="-228600" lvl="2" marL="1371600" rtl="0">
              <a:spcBef>
                <a:spcPts val="600"/>
              </a:spcBef>
              <a:spcAft>
                <a:spcPts val="0"/>
              </a:spcAft>
              <a:buSzPts val="1400"/>
              <a:buNone/>
              <a:defRPr/>
            </a:lvl3pPr>
            <a:lvl4pPr indent="-228600" lvl="3" marL="1828800" rtl="0">
              <a:spcBef>
                <a:spcPts val="600"/>
              </a:spcBef>
              <a:spcAft>
                <a:spcPts val="0"/>
              </a:spcAft>
              <a:buSzPts val="1400"/>
              <a:buNone/>
              <a:defRPr/>
            </a:lvl4pPr>
            <a:lvl5pPr indent="-228600" lvl="4" marL="2286000" rtl="0">
              <a:spcBef>
                <a:spcPts val="600"/>
              </a:spcBef>
              <a:spcAft>
                <a:spcPts val="0"/>
              </a:spcAft>
              <a:buSzPts val="1400"/>
              <a:buNone/>
              <a:defRPr/>
            </a:lvl5pPr>
            <a:lvl6pPr indent="-228600" lvl="5" marL="2743200" rtl="0">
              <a:spcBef>
                <a:spcPts val="360"/>
              </a:spcBef>
              <a:spcAft>
                <a:spcPts val="0"/>
              </a:spcAft>
              <a:buSzPts val="1400"/>
              <a:buNone/>
              <a:defRPr/>
            </a:lvl6pPr>
            <a:lvl7pPr indent="-228600" lvl="6" marL="3200400" rtl="0">
              <a:spcBef>
                <a:spcPts val="360"/>
              </a:spcBef>
              <a:spcAft>
                <a:spcPts val="0"/>
              </a:spcAft>
              <a:buSzPts val="1400"/>
              <a:buNone/>
              <a:defRPr/>
            </a:lvl7pPr>
            <a:lvl8pPr indent="-228600" lvl="7" marL="3657600" rtl="0">
              <a:spcBef>
                <a:spcPts val="360"/>
              </a:spcBef>
              <a:spcAft>
                <a:spcPts val="0"/>
              </a:spcAft>
              <a:buSzPts val="1400"/>
              <a:buNone/>
              <a:defRPr/>
            </a:lvl8pPr>
            <a:lvl9pPr indent="-228600" lvl="8" marL="4114800" rtl="0">
              <a:spcBef>
                <a:spcPts val="360"/>
              </a:spcBef>
              <a:spcAft>
                <a:spcPts val="0"/>
              </a:spcAft>
              <a:buSzPts val="1400"/>
              <a:buNone/>
              <a:defRPr/>
            </a:lvl9pPr>
          </a:lstStyle>
          <a:p/>
        </p:txBody>
      </p:sp>
      <p:sp>
        <p:nvSpPr>
          <p:cNvPr id="231" name="Google Shape;231;p30"/>
          <p:cNvSpPr txBox="1"/>
          <p:nvPr>
            <p:ph idx="2" type="body"/>
          </p:nvPr>
        </p:nvSpPr>
        <p:spPr>
          <a:xfrm>
            <a:off x="897367" y="2174875"/>
            <a:ext cx="3566100" cy="3616200"/>
          </a:xfrm>
          <a:prstGeom prst="rect">
            <a:avLst/>
          </a:prstGeom>
          <a:noFill/>
          <a:ln>
            <a:noFill/>
          </a:ln>
        </p:spPr>
        <p:txBody>
          <a:bodyPr anchorCtr="0" anchor="t" bIns="91425" lIns="91425" spcFirstLastPara="1" rIns="91425" wrap="square" tIns="91425">
            <a:noAutofit/>
          </a:bodyPr>
          <a:lstStyle>
            <a:lvl1pPr indent="-317500" lvl="0" marL="457200" rtl="0">
              <a:spcBef>
                <a:spcPts val="2000"/>
              </a:spcBef>
              <a:spcAft>
                <a:spcPts val="0"/>
              </a:spcAft>
              <a:buSzPts val="1400"/>
              <a:buChar char="•"/>
              <a:defRPr/>
            </a:lvl1pPr>
            <a:lvl2pPr indent="-317500" lvl="1" marL="914400" rtl="0">
              <a:spcBef>
                <a:spcPts val="600"/>
              </a:spcBef>
              <a:spcAft>
                <a:spcPts val="0"/>
              </a:spcAft>
              <a:buSzPts val="1400"/>
              <a:buChar char="•"/>
              <a:defRPr/>
            </a:lvl2pPr>
            <a:lvl3pPr indent="-317500" lvl="2" marL="1371600" rtl="0">
              <a:spcBef>
                <a:spcPts val="600"/>
              </a:spcBef>
              <a:spcAft>
                <a:spcPts val="0"/>
              </a:spcAft>
              <a:buSzPts val="1400"/>
              <a:buChar char="•"/>
              <a:defRPr/>
            </a:lvl3pPr>
            <a:lvl4pPr indent="-317500" lvl="3" marL="1828800" rtl="0">
              <a:spcBef>
                <a:spcPts val="600"/>
              </a:spcBef>
              <a:spcAft>
                <a:spcPts val="0"/>
              </a:spcAft>
              <a:buSzPts val="1400"/>
              <a:buChar char="•"/>
              <a:defRPr/>
            </a:lvl4pPr>
            <a:lvl5pPr indent="-317500" lvl="4" marL="2286000" rtl="0">
              <a:spcBef>
                <a:spcPts val="600"/>
              </a:spcBef>
              <a:spcAft>
                <a:spcPts val="0"/>
              </a:spcAft>
              <a:buSzPts val="1400"/>
              <a:buChar char="•"/>
              <a:defRPr/>
            </a:lvl5pPr>
            <a:lvl6pPr indent="-317500" lvl="5" marL="2743200" rtl="0">
              <a:spcBef>
                <a:spcPts val="360"/>
              </a:spcBef>
              <a:spcAft>
                <a:spcPts val="0"/>
              </a:spcAft>
              <a:buSzPts val="1400"/>
              <a:buChar char="•"/>
              <a:defRPr/>
            </a:lvl6pPr>
            <a:lvl7pPr indent="-317500" lvl="6" marL="3200400" rtl="0">
              <a:spcBef>
                <a:spcPts val="360"/>
              </a:spcBef>
              <a:spcAft>
                <a:spcPts val="0"/>
              </a:spcAft>
              <a:buSzPts val="1400"/>
              <a:buChar char="•"/>
              <a:defRPr/>
            </a:lvl7pPr>
            <a:lvl8pPr indent="-317500" lvl="7" marL="3657600" rtl="0">
              <a:spcBef>
                <a:spcPts val="360"/>
              </a:spcBef>
              <a:spcAft>
                <a:spcPts val="0"/>
              </a:spcAft>
              <a:buSzPts val="1400"/>
              <a:buChar char="•"/>
              <a:defRPr/>
            </a:lvl8pPr>
            <a:lvl9pPr indent="-317500" lvl="8" marL="4114800" rtl="0">
              <a:spcBef>
                <a:spcPts val="360"/>
              </a:spcBef>
              <a:spcAft>
                <a:spcPts val="0"/>
              </a:spcAft>
              <a:buSzPts val="1400"/>
              <a:buChar char="•"/>
              <a:defRPr/>
            </a:lvl9pPr>
          </a:lstStyle>
          <a:p/>
        </p:txBody>
      </p:sp>
      <p:sp>
        <p:nvSpPr>
          <p:cNvPr id="232" name="Google Shape;232;p30"/>
          <p:cNvSpPr txBox="1"/>
          <p:nvPr>
            <p:ph idx="3" type="body"/>
          </p:nvPr>
        </p:nvSpPr>
        <p:spPr>
          <a:xfrm>
            <a:off x="4930247" y="1419366"/>
            <a:ext cx="3200400" cy="584100"/>
          </a:xfrm>
          <a:prstGeom prst="rect">
            <a:avLst/>
          </a:prstGeom>
          <a:noFill/>
          <a:ln>
            <a:noFill/>
          </a:ln>
        </p:spPr>
        <p:txBody>
          <a:bodyPr anchorCtr="0" anchor="b" bIns="91425" lIns="91425" spcFirstLastPara="1" rIns="91425" wrap="square" tIns="91425">
            <a:noAutofit/>
          </a:bodyPr>
          <a:lstStyle>
            <a:lvl1pPr indent="-228600" lvl="0" marL="457200" rtl="0" algn="ctr">
              <a:spcBef>
                <a:spcPts val="0"/>
              </a:spcBef>
              <a:spcAft>
                <a:spcPts val="0"/>
              </a:spcAft>
              <a:buClr>
                <a:srgbClr val="B1A069"/>
              </a:buClr>
              <a:buSzPts val="1400"/>
              <a:buFont typeface="Impact"/>
              <a:buNone/>
              <a:defRPr/>
            </a:lvl1pPr>
            <a:lvl2pPr indent="-228600" lvl="1" marL="914400" rtl="0">
              <a:spcBef>
                <a:spcPts val="600"/>
              </a:spcBef>
              <a:spcAft>
                <a:spcPts val="0"/>
              </a:spcAft>
              <a:buSzPts val="1400"/>
              <a:buNone/>
              <a:defRPr/>
            </a:lvl2pPr>
            <a:lvl3pPr indent="-228600" lvl="2" marL="1371600" rtl="0">
              <a:spcBef>
                <a:spcPts val="600"/>
              </a:spcBef>
              <a:spcAft>
                <a:spcPts val="0"/>
              </a:spcAft>
              <a:buSzPts val="1400"/>
              <a:buNone/>
              <a:defRPr/>
            </a:lvl3pPr>
            <a:lvl4pPr indent="-228600" lvl="3" marL="1828800" rtl="0">
              <a:spcBef>
                <a:spcPts val="600"/>
              </a:spcBef>
              <a:spcAft>
                <a:spcPts val="0"/>
              </a:spcAft>
              <a:buSzPts val="1400"/>
              <a:buNone/>
              <a:defRPr/>
            </a:lvl4pPr>
            <a:lvl5pPr indent="-228600" lvl="4" marL="2286000" rtl="0">
              <a:spcBef>
                <a:spcPts val="600"/>
              </a:spcBef>
              <a:spcAft>
                <a:spcPts val="0"/>
              </a:spcAft>
              <a:buSzPts val="1400"/>
              <a:buNone/>
              <a:defRPr/>
            </a:lvl5pPr>
            <a:lvl6pPr indent="-228600" lvl="5" marL="2743200" rtl="0">
              <a:spcBef>
                <a:spcPts val="360"/>
              </a:spcBef>
              <a:spcAft>
                <a:spcPts val="0"/>
              </a:spcAft>
              <a:buSzPts val="1400"/>
              <a:buNone/>
              <a:defRPr/>
            </a:lvl6pPr>
            <a:lvl7pPr indent="-228600" lvl="6" marL="3200400" rtl="0">
              <a:spcBef>
                <a:spcPts val="360"/>
              </a:spcBef>
              <a:spcAft>
                <a:spcPts val="0"/>
              </a:spcAft>
              <a:buSzPts val="1400"/>
              <a:buNone/>
              <a:defRPr/>
            </a:lvl7pPr>
            <a:lvl8pPr indent="-228600" lvl="7" marL="3657600" rtl="0">
              <a:spcBef>
                <a:spcPts val="360"/>
              </a:spcBef>
              <a:spcAft>
                <a:spcPts val="0"/>
              </a:spcAft>
              <a:buSzPts val="1400"/>
              <a:buNone/>
              <a:defRPr/>
            </a:lvl8pPr>
            <a:lvl9pPr indent="-228600" lvl="8" marL="4114800" rtl="0">
              <a:spcBef>
                <a:spcPts val="360"/>
              </a:spcBef>
              <a:spcAft>
                <a:spcPts val="0"/>
              </a:spcAft>
              <a:buSzPts val="1400"/>
              <a:buNone/>
              <a:defRPr/>
            </a:lvl9pPr>
          </a:lstStyle>
          <a:p/>
        </p:txBody>
      </p:sp>
      <p:sp>
        <p:nvSpPr>
          <p:cNvPr id="233" name="Google Shape;233;p30"/>
          <p:cNvSpPr txBox="1"/>
          <p:nvPr>
            <p:ph idx="4" type="body"/>
          </p:nvPr>
        </p:nvSpPr>
        <p:spPr>
          <a:xfrm>
            <a:off x="4646514" y="2174875"/>
            <a:ext cx="3566100" cy="3616200"/>
          </a:xfrm>
          <a:prstGeom prst="rect">
            <a:avLst/>
          </a:prstGeom>
          <a:noFill/>
          <a:ln>
            <a:noFill/>
          </a:ln>
        </p:spPr>
        <p:txBody>
          <a:bodyPr anchorCtr="0" anchor="t" bIns="91425" lIns="91425" spcFirstLastPara="1" rIns="91425" wrap="square" tIns="91425">
            <a:noAutofit/>
          </a:bodyPr>
          <a:lstStyle>
            <a:lvl1pPr indent="-317500" lvl="0" marL="457200" rtl="0">
              <a:spcBef>
                <a:spcPts val="2000"/>
              </a:spcBef>
              <a:spcAft>
                <a:spcPts val="0"/>
              </a:spcAft>
              <a:buSzPts val="1400"/>
              <a:buChar char="•"/>
              <a:defRPr/>
            </a:lvl1pPr>
            <a:lvl2pPr indent="-317500" lvl="1" marL="914400" rtl="0">
              <a:spcBef>
                <a:spcPts val="600"/>
              </a:spcBef>
              <a:spcAft>
                <a:spcPts val="0"/>
              </a:spcAft>
              <a:buSzPts val="1400"/>
              <a:buChar char="•"/>
              <a:defRPr/>
            </a:lvl2pPr>
            <a:lvl3pPr indent="-317500" lvl="2" marL="1371600" rtl="0">
              <a:spcBef>
                <a:spcPts val="600"/>
              </a:spcBef>
              <a:spcAft>
                <a:spcPts val="0"/>
              </a:spcAft>
              <a:buSzPts val="1400"/>
              <a:buChar char="•"/>
              <a:defRPr/>
            </a:lvl3pPr>
            <a:lvl4pPr indent="-317500" lvl="3" marL="1828800" rtl="0">
              <a:spcBef>
                <a:spcPts val="600"/>
              </a:spcBef>
              <a:spcAft>
                <a:spcPts val="0"/>
              </a:spcAft>
              <a:buSzPts val="1400"/>
              <a:buChar char="•"/>
              <a:defRPr/>
            </a:lvl4pPr>
            <a:lvl5pPr indent="-317500" lvl="4" marL="2286000" rtl="0">
              <a:spcBef>
                <a:spcPts val="600"/>
              </a:spcBef>
              <a:spcAft>
                <a:spcPts val="0"/>
              </a:spcAft>
              <a:buSzPts val="1400"/>
              <a:buChar char="•"/>
              <a:defRPr/>
            </a:lvl5pPr>
            <a:lvl6pPr indent="-317500" lvl="5" marL="2743200" rtl="0">
              <a:spcBef>
                <a:spcPts val="360"/>
              </a:spcBef>
              <a:spcAft>
                <a:spcPts val="0"/>
              </a:spcAft>
              <a:buSzPts val="1400"/>
              <a:buChar char="•"/>
              <a:defRPr/>
            </a:lvl6pPr>
            <a:lvl7pPr indent="-317500" lvl="6" marL="3200400" rtl="0">
              <a:spcBef>
                <a:spcPts val="360"/>
              </a:spcBef>
              <a:spcAft>
                <a:spcPts val="0"/>
              </a:spcAft>
              <a:buSzPts val="1400"/>
              <a:buChar char="•"/>
              <a:defRPr/>
            </a:lvl7pPr>
            <a:lvl8pPr indent="-317500" lvl="7" marL="3657600" rtl="0">
              <a:spcBef>
                <a:spcPts val="360"/>
              </a:spcBef>
              <a:spcAft>
                <a:spcPts val="0"/>
              </a:spcAft>
              <a:buSzPts val="1400"/>
              <a:buChar char="•"/>
              <a:defRPr/>
            </a:lvl8pPr>
            <a:lvl9pPr indent="-317500" lvl="8" marL="4114800" rtl="0">
              <a:spcBef>
                <a:spcPts val="360"/>
              </a:spcBef>
              <a:spcAft>
                <a:spcPts val="0"/>
              </a:spcAft>
              <a:buSzPts val="1400"/>
              <a:buChar char="•"/>
              <a:defRPr/>
            </a:lvl9pPr>
          </a:lstStyle>
          <a:p/>
        </p:txBody>
      </p:sp>
      <p:sp>
        <p:nvSpPr>
          <p:cNvPr id="234" name="Google Shape;234;p30"/>
          <p:cNvSpPr txBox="1"/>
          <p:nvPr>
            <p:ph idx="10" type="dt"/>
          </p:nvPr>
        </p:nvSpPr>
        <p:spPr>
          <a:xfrm>
            <a:off x="7663438" y="6314461"/>
            <a:ext cx="1295400" cy="265200"/>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235" name="Google Shape;235;p30"/>
          <p:cNvSpPr txBox="1"/>
          <p:nvPr>
            <p:ph idx="11" type="ftr"/>
          </p:nvPr>
        </p:nvSpPr>
        <p:spPr>
          <a:xfrm>
            <a:off x="3942607" y="6305797"/>
            <a:ext cx="3717900" cy="259200"/>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236" name="Google Shape;236;p30"/>
          <p:cNvSpPr txBox="1"/>
          <p:nvPr>
            <p:ph idx="12" type="sldNum"/>
          </p:nvPr>
        </p:nvSpPr>
        <p:spPr>
          <a:xfrm>
            <a:off x="7521388" y="5476097"/>
            <a:ext cx="1483200" cy="851700"/>
          </a:xfrm>
          <a:prstGeom prst="rect">
            <a:avLst/>
          </a:prstGeom>
          <a:noFill/>
          <a:ln>
            <a:noFill/>
          </a:ln>
        </p:spPr>
        <p:txBody>
          <a:bodyPr anchorCtr="0" anchor="ctr"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pic>
        <p:nvPicPr>
          <p:cNvPr descr="Comparison-Underline.png" id="237" name="Google Shape;237;p30"/>
          <p:cNvPicPr preferRelativeResize="0"/>
          <p:nvPr/>
        </p:nvPicPr>
        <p:blipFill rotWithShape="1">
          <a:blip r:embed="rId2">
            <a:alphaModFix/>
          </a:blip>
          <a:srcRect b="0" l="0" r="0" t="0"/>
          <a:stretch/>
        </p:blipFill>
        <p:spPr>
          <a:xfrm>
            <a:off x="957039" y="1897040"/>
            <a:ext cx="3228900" cy="142800"/>
          </a:xfrm>
          <a:prstGeom prst="rect">
            <a:avLst/>
          </a:prstGeom>
          <a:noFill/>
          <a:ln>
            <a:noFill/>
          </a:ln>
        </p:spPr>
      </p:pic>
      <p:pic>
        <p:nvPicPr>
          <p:cNvPr descr="Comparison-Underline.png" id="238" name="Google Shape;238;p30"/>
          <p:cNvPicPr preferRelativeResize="0"/>
          <p:nvPr/>
        </p:nvPicPr>
        <p:blipFill rotWithShape="1">
          <a:blip r:embed="rId2">
            <a:alphaModFix/>
          </a:blip>
          <a:srcRect b="0" l="0" r="0" t="0"/>
          <a:stretch/>
        </p:blipFill>
        <p:spPr>
          <a:xfrm>
            <a:off x="4915960" y="1897040"/>
            <a:ext cx="3228900" cy="142800"/>
          </a:xfrm>
          <a:prstGeom prst="rect">
            <a:avLst/>
          </a:prstGeom>
          <a:noFill/>
          <a:ln>
            <a:noFill/>
          </a:ln>
        </p:spPr>
      </p:pic>
      <p:pic>
        <p:nvPicPr>
          <p:cNvPr descr="Comparison-Underline.png" id="239" name="Google Shape;239;p30"/>
          <p:cNvPicPr preferRelativeResize="0"/>
          <p:nvPr/>
        </p:nvPicPr>
        <p:blipFill rotWithShape="1">
          <a:blip r:embed="rId2">
            <a:alphaModFix/>
          </a:blip>
          <a:srcRect b="0" l="0" r="0" t="0"/>
          <a:stretch/>
        </p:blipFill>
        <p:spPr>
          <a:xfrm>
            <a:off x="957039" y="1897040"/>
            <a:ext cx="3228900" cy="142800"/>
          </a:xfrm>
          <a:prstGeom prst="rect">
            <a:avLst/>
          </a:prstGeom>
          <a:noFill/>
          <a:ln>
            <a:noFill/>
          </a:ln>
        </p:spPr>
      </p:pic>
      <p:pic>
        <p:nvPicPr>
          <p:cNvPr descr="Comparison-Underline.png" id="240" name="Google Shape;240;p30"/>
          <p:cNvPicPr preferRelativeResize="0"/>
          <p:nvPr/>
        </p:nvPicPr>
        <p:blipFill rotWithShape="1">
          <a:blip r:embed="rId2">
            <a:alphaModFix/>
          </a:blip>
          <a:srcRect b="0" l="0" r="0" t="0"/>
          <a:stretch/>
        </p:blipFill>
        <p:spPr>
          <a:xfrm>
            <a:off x="4915960" y="1897040"/>
            <a:ext cx="3228900" cy="142800"/>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ntent, Top and Bottom">
  <p:cSld name="2 Content, Top and Bottom">
    <p:spTree>
      <p:nvGrpSpPr>
        <p:cNvPr id="241" name="Shape 241"/>
        <p:cNvGrpSpPr/>
        <p:nvPr/>
      </p:nvGrpSpPr>
      <p:grpSpPr>
        <a:xfrm>
          <a:off x="0" y="0"/>
          <a:ext cx="0" cy="0"/>
          <a:chOff x="0" y="0"/>
          <a:chExt cx="0" cy="0"/>
        </a:xfrm>
      </p:grpSpPr>
      <p:sp>
        <p:nvSpPr>
          <p:cNvPr id="242" name="Google Shape;242;p31"/>
          <p:cNvSpPr txBox="1"/>
          <p:nvPr>
            <p:ph type="title"/>
          </p:nvPr>
        </p:nvSpPr>
        <p:spPr>
          <a:xfrm>
            <a:off x="914400" y="503238"/>
            <a:ext cx="7313700" cy="8685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Clr>
                <a:schemeClr val="dk1"/>
              </a:buClr>
              <a:buSzPts val="1400"/>
              <a:buNone/>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43" name="Google Shape;243;p31"/>
          <p:cNvSpPr txBox="1"/>
          <p:nvPr>
            <p:ph idx="1" type="body"/>
          </p:nvPr>
        </p:nvSpPr>
        <p:spPr>
          <a:xfrm>
            <a:off x="914400" y="1735138"/>
            <a:ext cx="7315200" cy="1920300"/>
          </a:xfrm>
          <a:prstGeom prst="rect">
            <a:avLst/>
          </a:prstGeom>
          <a:noFill/>
          <a:ln>
            <a:noFill/>
          </a:ln>
        </p:spPr>
        <p:txBody>
          <a:bodyPr anchorCtr="0" anchor="t" bIns="91425" lIns="91425" spcFirstLastPara="1" rIns="91425" wrap="square" tIns="91425">
            <a:noAutofit/>
          </a:bodyPr>
          <a:lstStyle>
            <a:lvl1pPr indent="-317500" lvl="0" marL="457200" rtl="0">
              <a:spcBef>
                <a:spcPts val="2000"/>
              </a:spcBef>
              <a:spcAft>
                <a:spcPts val="0"/>
              </a:spcAft>
              <a:buSzPts val="1400"/>
              <a:buChar char="•"/>
              <a:defRPr/>
            </a:lvl1pPr>
            <a:lvl2pPr indent="-317500" lvl="1" marL="914400" rtl="0">
              <a:spcBef>
                <a:spcPts val="600"/>
              </a:spcBef>
              <a:spcAft>
                <a:spcPts val="0"/>
              </a:spcAft>
              <a:buSzPts val="1400"/>
              <a:buChar char="•"/>
              <a:defRPr/>
            </a:lvl2pPr>
            <a:lvl3pPr indent="-317500" lvl="2" marL="1371600" rtl="0">
              <a:spcBef>
                <a:spcPts val="600"/>
              </a:spcBef>
              <a:spcAft>
                <a:spcPts val="0"/>
              </a:spcAft>
              <a:buSzPts val="1400"/>
              <a:buChar char="•"/>
              <a:defRPr/>
            </a:lvl3pPr>
            <a:lvl4pPr indent="-317500" lvl="3" marL="1828800" rtl="0">
              <a:spcBef>
                <a:spcPts val="600"/>
              </a:spcBef>
              <a:spcAft>
                <a:spcPts val="0"/>
              </a:spcAft>
              <a:buSzPts val="1400"/>
              <a:buChar char="•"/>
              <a:defRPr/>
            </a:lvl4pPr>
            <a:lvl5pPr indent="-317500" lvl="4" marL="2286000" rtl="0">
              <a:spcBef>
                <a:spcPts val="600"/>
              </a:spcBef>
              <a:spcAft>
                <a:spcPts val="0"/>
              </a:spcAft>
              <a:buSzPts val="1400"/>
              <a:buChar char="•"/>
              <a:defRPr/>
            </a:lvl5pPr>
            <a:lvl6pPr indent="-317500" lvl="5" marL="2743200" rtl="0">
              <a:spcBef>
                <a:spcPts val="360"/>
              </a:spcBef>
              <a:spcAft>
                <a:spcPts val="0"/>
              </a:spcAft>
              <a:buSzPts val="1400"/>
              <a:buChar char="•"/>
              <a:defRPr/>
            </a:lvl6pPr>
            <a:lvl7pPr indent="-317500" lvl="6" marL="3200400" rtl="0">
              <a:spcBef>
                <a:spcPts val="360"/>
              </a:spcBef>
              <a:spcAft>
                <a:spcPts val="0"/>
              </a:spcAft>
              <a:buSzPts val="1400"/>
              <a:buChar char="•"/>
              <a:defRPr/>
            </a:lvl7pPr>
            <a:lvl8pPr indent="-317500" lvl="7" marL="3657600" rtl="0">
              <a:spcBef>
                <a:spcPts val="360"/>
              </a:spcBef>
              <a:spcAft>
                <a:spcPts val="0"/>
              </a:spcAft>
              <a:buSzPts val="1400"/>
              <a:buChar char="•"/>
              <a:defRPr/>
            </a:lvl8pPr>
            <a:lvl9pPr indent="-317500" lvl="8" marL="4114800" rtl="0">
              <a:spcBef>
                <a:spcPts val="360"/>
              </a:spcBef>
              <a:spcAft>
                <a:spcPts val="0"/>
              </a:spcAft>
              <a:buSzPts val="1400"/>
              <a:buChar char="•"/>
              <a:defRPr/>
            </a:lvl9pPr>
          </a:lstStyle>
          <a:p/>
        </p:txBody>
      </p:sp>
      <p:sp>
        <p:nvSpPr>
          <p:cNvPr id="244" name="Google Shape;244;p31"/>
          <p:cNvSpPr txBox="1"/>
          <p:nvPr>
            <p:ph idx="10" type="dt"/>
          </p:nvPr>
        </p:nvSpPr>
        <p:spPr>
          <a:xfrm>
            <a:off x="7663438" y="6314461"/>
            <a:ext cx="1295400" cy="265200"/>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245" name="Google Shape;245;p31"/>
          <p:cNvSpPr txBox="1"/>
          <p:nvPr>
            <p:ph idx="11" type="ftr"/>
          </p:nvPr>
        </p:nvSpPr>
        <p:spPr>
          <a:xfrm>
            <a:off x="3942607" y="6305797"/>
            <a:ext cx="3717900" cy="259200"/>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246" name="Google Shape;246;p31"/>
          <p:cNvSpPr txBox="1"/>
          <p:nvPr>
            <p:ph idx="12" type="sldNum"/>
          </p:nvPr>
        </p:nvSpPr>
        <p:spPr>
          <a:xfrm>
            <a:off x="7521388" y="5476097"/>
            <a:ext cx="1483200" cy="851700"/>
          </a:xfrm>
          <a:prstGeom prst="rect">
            <a:avLst/>
          </a:prstGeom>
          <a:noFill/>
          <a:ln>
            <a:noFill/>
          </a:ln>
        </p:spPr>
        <p:txBody>
          <a:bodyPr anchorCtr="0" anchor="ctr"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
        <p:nvSpPr>
          <p:cNvPr id="247" name="Google Shape;247;p31"/>
          <p:cNvSpPr txBox="1"/>
          <p:nvPr>
            <p:ph idx="2" type="body"/>
          </p:nvPr>
        </p:nvSpPr>
        <p:spPr>
          <a:xfrm>
            <a:off x="914400" y="3870960"/>
            <a:ext cx="7315200" cy="1920300"/>
          </a:xfrm>
          <a:prstGeom prst="rect">
            <a:avLst/>
          </a:prstGeom>
          <a:noFill/>
          <a:ln>
            <a:noFill/>
          </a:ln>
        </p:spPr>
        <p:txBody>
          <a:bodyPr anchorCtr="0" anchor="t" bIns="91425" lIns="91425" spcFirstLastPara="1" rIns="91425" wrap="square" tIns="91425">
            <a:noAutofit/>
          </a:bodyPr>
          <a:lstStyle>
            <a:lvl1pPr indent="-317500" lvl="0" marL="457200" rtl="0">
              <a:spcBef>
                <a:spcPts val="2000"/>
              </a:spcBef>
              <a:spcAft>
                <a:spcPts val="0"/>
              </a:spcAft>
              <a:buSzPts val="1400"/>
              <a:buChar char="•"/>
              <a:defRPr/>
            </a:lvl1pPr>
            <a:lvl2pPr indent="-317500" lvl="1" marL="914400" rtl="0">
              <a:spcBef>
                <a:spcPts val="600"/>
              </a:spcBef>
              <a:spcAft>
                <a:spcPts val="0"/>
              </a:spcAft>
              <a:buSzPts val="1400"/>
              <a:buChar char="•"/>
              <a:defRPr/>
            </a:lvl2pPr>
            <a:lvl3pPr indent="-317500" lvl="2" marL="1371600" rtl="0">
              <a:spcBef>
                <a:spcPts val="600"/>
              </a:spcBef>
              <a:spcAft>
                <a:spcPts val="0"/>
              </a:spcAft>
              <a:buSzPts val="1400"/>
              <a:buChar char="•"/>
              <a:defRPr/>
            </a:lvl3pPr>
            <a:lvl4pPr indent="-317500" lvl="3" marL="1828800" rtl="0">
              <a:spcBef>
                <a:spcPts val="600"/>
              </a:spcBef>
              <a:spcAft>
                <a:spcPts val="0"/>
              </a:spcAft>
              <a:buSzPts val="1400"/>
              <a:buChar char="•"/>
              <a:defRPr/>
            </a:lvl4pPr>
            <a:lvl5pPr indent="-317500" lvl="4" marL="2286000" rtl="0">
              <a:spcBef>
                <a:spcPts val="600"/>
              </a:spcBef>
              <a:spcAft>
                <a:spcPts val="0"/>
              </a:spcAft>
              <a:buSzPts val="1400"/>
              <a:buChar char="•"/>
              <a:defRPr/>
            </a:lvl5pPr>
            <a:lvl6pPr indent="-317500" lvl="5" marL="2743200" rtl="0">
              <a:spcBef>
                <a:spcPts val="360"/>
              </a:spcBef>
              <a:spcAft>
                <a:spcPts val="0"/>
              </a:spcAft>
              <a:buSzPts val="1400"/>
              <a:buChar char="•"/>
              <a:defRPr/>
            </a:lvl6pPr>
            <a:lvl7pPr indent="-317500" lvl="6" marL="3200400" rtl="0">
              <a:spcBef>
                <a:spcPts val="360"/>
              </a:spcBef>
              <a:spcAft>
                <a:spcPts val="0"/>
              </a:spcAft>
              <a:buSzPts val="1400"/>
              <a:buChar char="•"/>
              <a:defRPr/>
            </a:lvl7pPr>
            <a:lvl8pPr indent="-317500" lvl="7" marL="3657600" rtl="0">
              <a:spcBef>
                <a:spcPts val="360"/>
              </a:spcBef>
              <a:spcAft>
                <a:spcPts val="0"/>
              </a:spcAft>
              <a:buSzPts val="1400"/>
              <a:buChar char="•"/>
              <a:defRPr/>
            </a:lvl8pPr>
            <a:lvl9pPr indent="-317500" lvl="8" marL="4114800" rtl="0">
              <a:spcBef>
                <a:spcPts val="360"/>
              </a:spcBef>
              <a:spcAft>
                <a:spcPts val="0"/>
              </a:spcAft>
              <a:buSzPts val="1400"/>
              <a:buChar char="•"/>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ntent">
  <p:cSld name="3 Content">
    <p:spTree>
      <p:nvGrpSpPr>
        <p:cNvPr id="248" name="Shape 248"/>
        <p:cNvGrpSpPr/>
        <p:nvPr/>
      </p:nvGrpSpPr>
      <p:grpSpPr>
        <a:xfrm>
          <a:off x="0" y="0"/>
          <a:ext cx="0" cy="0"/>
          <a:chOff x="0" y="0"/>
          <a:chExt cx="0" cy="0"/>
        </a:xfrm>
      </p:grpSpPr>
      <p:sp>
        <p:nvSpPr>
          <p:cNvPr id="249" name="Google Shape;249;p32"/>
          <p:cNvSpPr txBox="1"/>
          <p:nvPr>
            <p:ph type="title"/>
          </p:nvPr>
        </p:nvSpPr>
        <p:spPr>
          <a:xfrm>
            <a:off x="914400" y="503238"/>
            <a:ext cx="7313700" cy="8685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Clr>
                <a:schemeClr val="dk1"/>
              </a:buClr>
              <a:buSzPts val="1400"/>
              <a:buNone/>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50" name="Google Shape;250;p32"/>
          <p:cNvSpPr txBox="1"/>
          <p:nvPr>
            <p:ph idx="10" type="dt"/>
          </p:nvPr>
        </p:nvSpPr>
        <p:spPr>
          <a:xfrm>
            <a:off x="7663438" y="6314461"/>
            <a:ext cx="1295400" cy="265200"/>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251" name="Google Shape;251;p32"/>
          <p:cNvSpPr txBox="1"/>
          <p:nvPr>
            <p:ph idx="11" type="ftr"/>
          </p:nvPr>
        </p:nvSpPr>
        <p:spPr>
          <a:xfrm>
            <a:off x="3942607" y="6305797"/>
            <a:ext cx="3717900" cy="259200"/>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252" name="Google Shape;252;p32"/>
          <p:cNvSpPr txBox="1"/>
          <p:nvPr>
            <p:ph idx="12" type="sldNum"/>
          </p:nvPr>
        </p:nvSpPr>
        <p:spPr>
          <a:xfrm>
            <a:off x="7521388" y="5476097"/>
            <a:ext cx="1483200" cy="851700"/>
          </a:xfrm>
          <a:prstGeom prst="rect">
            <a:avLst/>
          </a:prstGeom>
          <a:noFill/>
          <a:ln>
            <a:noFill/>
          </a:ln>
        </p:spPr>
        <p:txBody>
          <a:bodyPr anchorCtr="0" anchor="ctr"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
        <p:nvSpPr>
          <p:cNvPr id="253" name="Google Shape;253;p32"/>
          <p:cNvSpPr txBox="1"/>
          <p:nvPr>
            <p:ph idx="1" type="body"/>
          </p:nvPr>
        </p:nvSpPr>
        <p:spPr>
          <a:xfrm>
            <a:off x="4645152" y="1735138"/>
            <a:ext cx="3566100" cy="1920300"/>
          </a:xfrm>
          <a:prstGeom prst="rect">
            <a:avLst/>
          </a:prstGeom>
          <a:noFill/>
          <a:ln>
            <a:noFill/>
          </a:ln>
        </p:spPr>
        <p:txBody>
          <a:bodyPr anchorCtr="0" anchor="t" bIns="91425" lIns="91425" spcFirstLastPara="1" rIns="91425" wrap="square" tIns="91425">
            <a:noAutofit/>
          </a:bodyPr>
          <a:lstStyle>
            <a:lvl1pPr indent="-317500" lvl="0" marL="457200" rtl="0">
              <a:spcBef>
                <a:spcPts val="2000"/>
              </a:spcBef>
              <a:spcAft>
                <a:spcPts val="0"/>
              </a:spcAft>
              <a:buSzPts val="1400"/>
              <a:buChar char="•"/>
              <a:defRPr/>
            </a:lvl1pPr>
            <a:lvl2pPr indent="-317500" lvl="1" marL="914400" rtl="0">
              <a:spcBef>
                <a:spcPts val="600"/>
              </a:spcBef>
              <a:spcAft>
                <a:spcPts val="0"/>
              </a:spcAft>
              <a:buSzPts val="1400"/>
              <a:buChar char="•"/>
              <a:defRPr/>
            </a:lvl2pPr>
            <a:lvl3pPr indent="-317500" lvl="2" marL="1371600" rtl="0">
              <a:spcBef>
                <a:spcPts val="600"/>
              </a:spcBef>
              <a:spcAft>
                <a:spcPts val="0"/>
              </a:spcAft>
              <a:buSzPts val="1400"/>
              <a:buChar char="•"/>
              <a:defRPr/>
            </a:lvl3pPr>
            <a:lvl4pPr indent="-317500" lvl="3" marL="1828800" rtl="0">
              <a:spcBef>
                <a:spcPts val="600"/>
              </a:spcBef>
              <a:spcAft>
                <a:spcPts val="0"/>
              </a:spcAft>
              <a:buSzPts val="1400"/>
              <a:buChar char="•"/>
              <a:defRPr/>
            </a:lvl4pPr>
            <a:lvl5pPr indent="-317500" lvl="4" marL="2286000" rtl="0">
              <a:spcBef>
                <a:spcPts val="600"/>
              </a:spcBef>
              <a:spcAft>
                <a:spcPts val="0"/>
              </a:spcAft>
              <a:buSzPts val="1400"/>
              <a:buChar char="•"/>
              <a:defRPr/>
            </a:lvl5pPr>
            <a:lvl6pPr indent="-317500" lvl="5" marL="2743200" rtl="0">
              <a:spcBef>
                <a:spcPts val="360"/>
              </a:spcBef>
              <a:spcAft>
                <a:spcPts val="0"/>
              </a:spcAft>
              <a:buSzPts val="1400"/>
              <a:buChar char="•"/>
              <a:defRPr/>
            </a:lvl6pPr>
            <a:lvl7pPr indent="-317500" lvl="6" marL="3200400" rtl="0">
              <a:spcBef>
                <a:spcPts val="360"/>
              </a:spcBef>
              <a:spcAft>
                <a:spcPts val="0"/>
              </a:spcAft>
              <a:buSzPts val="1400"/>
              <a:buChar char="•"/>
              <a:defRPr/>
            </a:lvl7pPr>
            <a:lvl8pPr indent="-317500" lvl="7" marL="3657600" rtl="0">
              <a:spcBef>
                <a:spcPts val="360"/>
              </a:spcBef>
              <a:spcAft>
                <a:spcPts val="0"/>
              </a:spcAft>
              <a:buSzPts val="1400"/>
              <a:buChar char="•"/>
              <a:defRPr/>
            </a:lvl8pPr>
            <a:lvl9pPr indent="-317500" lvl="8" marL="4114800" rtl="0">
              <a:spcBef>
                <a:spcPts val="360"/>
              </a:spcBef>
              <a:spcAft>
                <a:spcPts val="0"/>
              </a:spcAft>
              <a:buSzPts val="1400"/>
              <a:buChar char="•"/>
              <a:defRPr/>
            </a:lvl9pPr>
          </a:lstStyle>
          <a:p/>
        </p:txBody>
      </p:sp>
      <p:sp>
        <p:nvSpPr>
          <p:cNvPr id="254" name="Google Shape;254;p32"/>
          <p:cNvSpPr txBox="1"/>
          <p:nvPr>
            <p:ph idx="2" type="body"/>
          </p:nvPr>
        </p:nvSpPr>
        <p:spPr>
          <a:xfrm>
            <a:off x="4645152" y="3870960"/>
            <a:ext cx="3566100" cy="1920300"/>
          </a:xfrm>
          <a:prstGeom prst="rect">
            <a:avLst/>
          </a:prstGeom>
          <a:noFill/>
          <a:ln>
            <a:noFill/>
          </a:ln>
        </p:spPr>
        <p:txBody>
          <a:bodyPr anchorCtr="0" anchor="t" bIns="91425" lIns="91425" spcFirstLastPara="1" rIns="91425" wrap="square" tIns="91425">
            <a:noAutofit/>
          </a:bodyPr>
          <a:lstStyle>
            <a:lvl1pPr indent="-317500" lvl="0" marL="457200" rtl="0">
              <a:spcBef>
                <a:spcPts val="2000"/>
              </a:spcBef>
              <a:spcAft>
                <a:spcPts val="0"/>
              </a:spcAft>
              <a:buSzPts val="1400"/>
              <a:buChar char="•"/>
              <a:defRPr/>
            </a:lvl1pPr>
            <a:lvl2pPr indent="-317500" lvl="1" marL="914400" rtl="0">
              <a:spcBef>
                <a:spcPts val="600"/>
              </a:spcBef>
              <a:spcAft>
                <a:spcPts val="0"/>
              </a:spcAft>
              <a:buSzPts val="1400"/>
              <a:buChar char="•"/>
              <a:defRPr/>
            </a:lvl2pPr>
            <a:lvl3pPr indent="-317500" lvl="2" marL="1371600" rtl="0">
              <a:spcBef>
                <a:spcPts val="600"/>
              </a:spcBef>
              <a:spcAft>
                <a:spcPts val="0"/>
              </a:spcAft>
              <a:buSzPts val="1400"/>
              <a:buChar char="•"/>
              <a:defRPr/>
            </a:lvl3pPr>
            <a:lvl4pPr indent="-317500" lvl="3" marL="1828800" rtl="0">
              <a:spcBef>
                <a:spcPts val="600"/>
              </a:spcBef>
              <a:spcAft>
                <a:spcPts val="0"/>
              </a:spcAft>
              <a:buSzPts val="1400"/>
              <a:buChar char="•"/>
              <a:defRPr/>
            </a:lvl4pPr>
            <a:lvl5pPr indent="-317500" lvl="4" marL="2286000" rtl="0">
              <a:spcBef>
                <a:spcPts val="600"/>
              </a:spcBef>
              <a:spcAft>
                <a:spcPts val="0"/>
              </a:spcAft>
              <a:buSzPts val="1400"/>
              <a:buChar char="•"/>
              <a:defRPr/>
            </a:lvl5pPr>
            <a:lvl6pPr indent="-317500" lvl="5" marL="2743200" rtl="0">
              <a:spcBef>
                <a:spcPts val="360"/>
              </a:spcBef>
              <a:spcAft>
                <a:spcPts val="0"/>
              </a:spcAft>
              <a:buSzPts val="1400"/>
              <a:buChar char="•"/>
              <a:defRPr/>
            </a:lvl6pPr>
            <a:lvl7pPr indent="-317500" lvl="6" marL="3200400" rtl="0">
              <a:spcBef>
                <a:spcPts val="360"/>
              </a:spcBef>
              <a:spcAft>
                <a:spcPts val="0"/>
              </a:spcAft>
              <a:buSzPts val="1400"/>
              <a:buChar char="•"/>
              <a:defRPr/>
            </a:lvl7pPr>
            <a:lvl8pPr indent="-317500" lvl="7" marL="3657600" rtl="0">
              <a:spcBef>
                <a:spcPts val="360"/>
              </a:spcBef>
              <a:spcAft>
                <a:spcPts val="0"/>
              </a:spcAft>
              <a:buSzPts val="1400"/>
              <a:buChar char="•"/>
              <a:defRPr/>
            </a:lvl8pPr>
            <a:lvl9pPr indent="-317500" lvl="8" marL="4114800" rtl="0">
              <a:spcBef>
                <a:spcPts val="360"/>
              </a:spcBef>
              <a:spcAft>
                <a:spcPts val="0"/>
              </a:spcAft>
              <a:buSzPts val="1400"/>
              <a:buChar char="•"/>
              <a:defRPr/>
            </a:lvl9pPr>
          </a:lstStyle>
          <a:p/>
        </p:txBody>
      </p:sp>
      <p:sp>
        <p:nvSpPr>
          <p:cNvPr id="255" name="Google Shape;255;p32"/>
          <p:cNvSpPr txBox="1"/>
          <p:nvPr>
            <p:ph idx="3" type="body"/>
          </p:nvPr>
        </p:nvSpPr>
        <p:spPr>
          <a:xfrm>
            <a:off x="914400" y="1735139"/>
            <a:ext cx="3566100" cy="4056000"/>
          </a:xfrm>
          <a:prstGeom prst="rect">
            <a:avLst/>
          </a:prstGeom>
          <a:noFill/>
          <a:ln>
            <a:noFill/>
          </a:ln>
        </p:spPr>
        <p:txBody>
          <a:bodyPr anchorCtr="0" anchor="t" bIns="91425" lIns="91425" spcFirstLastPara="1" rIns="91425" wrap="square" tIns="91425">
            <a:noAutofit/>
          </a:bodyPr>
          <a:lstStyle>
            <a:lvl1pPr indent="-317500" lvl="0" marL="457200" rtl="0">
              <a:spcBef>
                <a:spcPts val="2000"/>
              </a:spcBef>
              <a:spcAft>
                <a:spcPts val="0"/>
              </a:spcAft>
              <a:buSzPts val="1400"/>
              <a:buChar char="•"/>
              <a:defRPr/>
            </a:lvl1pPr>
            <a:lvl2pPr indent="-317500" lvl="1" marL="914400" rtl="0">
              <a:spcBef>
                <a:spcPts val="600"/>
              </a:spcBef>
              <a:spcAft>
                <a:spcPts val="0"/>
              </a:spcAft>
              <a:buSzPts val="1400"/>
              <a:buChar char="•"/>
              <a:defRPr/>
            </a:lvl2pPr>
            <a:lvl3pPr indent="-317500" lvl="2" marL="1371600" rtl="0">
              <a:spcBef>
                <a:spcPts val="600"/>
              </a:spcBef>
              <a:spcAft>
                <a:spcPts val="0"/>
              </a:spcAft>
              <a:buSzPts val="1400"/>
              <a:buChar char="•"/>
              <a:defRPr/>
            </a:lvl3pPr>
            <a:lvl4pPr indent="-317500" lvl="3" marL="1828800" rtl="0">
              <a:spcBef>
                <a:spcPts val="600"/>
              </a:spcBef>
              <a:spcAft>
                <a:spcPts val="0"/>
              </a:spcAft>
              <a:buSzPts val="1400"/>
              <a:buChar char="•"/>
              <a:defRPr/>
            </a:lvl4pPr>
            <a:lvl5pPr indent="-317500" lvl="4" marL="2286000" rtl="0">
              <a:spcBef>
                <a:spcPts val="600"/>
              </a:spcBef>
              <a:spcAft>
                <a:spcPts val="0"/>
              </a:spcAft>
              <a:buSzPts val="1400"/>
              <a:buChar char="•"/>
              <a:defRPr/>
            </a:lvl5pPr>
            <a:lvl6pPr indent="-317500" lvl="5" marL="2743200" rtl="0">
              <a:spcBef>
                <a:spcPts val="360"/>
              </a:spcBef>
              <a:spcAft>
                <a:spcPts val="0"/>
              </a:spcAft>
              <a:buSzPts val="1400"/>
              <a:buChar char="•"/>
              <a:defRPr/>
            </a:lvl6pPr>
            <a:lvl7pPr indent="-317500" lvl="6" marL="3200400" rtl="0">
              <a:spcBef>
                <a:spcPts val="360"/>
              </a:spcBef>
              <a:spcAft>
                <a:spcPts val="0"/>
              </a:spcAft>
              <a:buSzPts val="1400"/>
              <a:buChar char="•"/>
              <a:defRPr/>
            </a:lvl7pPr>
            <a:lvl8pPr indent="-317500" lvl="7" marL="3657600" rtl="0">
              <a:spcBef>
                <a:spcPts val="360"/>
              </a:spcBef>
              <a:spcAft>
                <a:spcPts val="0"/>
              </a:spcAft>
              <a:buSzPts val="1400"/>
              <a:buChar char="•"/>
              <a:defRPr/>
            </a:lvl8pPr>
            <a:lvl9pPr indent="-317500" lvl="8" marL="4114800" rtl="0">
              <a:spcBef>
                <a:spcPts val="360"/>
              </a:spcBef>
              <a:spcAft>
                <a:spcPts val="0"/>
              </a:spcAft>
              <a:buSzPts val="1400"/>
              <a:buChar char="•"/>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Content">
  <p:cSld name="4 Content">
    <p:spTree>
      <p:nvGrpSpPr>
        <p:cNvPr id="256" name="Shape 256"/>
        <p:cNvGrpSpPr/>
        <p:nvPr/>
      </p:nvGrpSpPr>
      <p:grpSpPr>
        <a:xfrm>
          <a:off x="0" y="0"/>
          <a:ext cx="0" cy="0"/>
          <a:chOff x="0" y="0"/>
          <a:chExt cx="0" cy="0"/>
        </a:xfrm>
      </p:grpSpPr>
      <p:sp>
        <p:nvSpPr>
          <p:cNvPr id="257" name="Google Shape;257;p33"/>
          <p:cNvSpPr txBox="1"/>
          <p:nvPr>
            <p:ph type="title"/>
          </p:nvPr>
        </p:nvSpPr>
        <p:spPr>
          <a:xfrm>
            <a:off x="914400" y="503238"/>
            <a:ext cx="7313700" cy="8685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Clr>
                <a:schemeClr val="dk1"/>
              </a:buClr>
              <a:buSzPts val="1400"/>
              <a:buNone/>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58" name="Google Shape;258;p33"/>
          <p:cNvSpPr txBox="1"/>
          <p:nvPr>
            <p:ph idx="1" type="body"/>
          </p:nvPr>
        </p:nvSpPr>
        <p:spPr>
          <a:xfrm>
            <a:off x="914400" y="1735138"/>
            <a:ext cx="3566100" cy="1920300"/>
          </a:xfrm>
          <a:prstGeom prst="rect">
            <a:avLst/>
          </a:prstGeom>
          <a:noFill/>
          <a:ln>
            <a:noFill/>
          </a:ln>
        </p:spPr>
        <p:txBody>
          <a:bodyPr anchorCtr="0" anchor="t" bIns="91425" lIns="91425" spcFirstLastPara="1" rIns="91425" wrap="square" tIns="91425">
            <a:noAutofit/>
          </a:bodyPr>
          <a:lstStyle>
            <a:lvl1pPr indent="-317500" lvl="0" marL="457200" rtl="0">
              <a:spcBef>
                <a:spcPts val="2000"/>
              </a:spcBef>
              <a:spcAft>
                <a:spcPts val="0"/>
              </a:spcAft>
              <a:buSzPts val="1400"/>
              <a:buChar char="•"/>
              <a:defRPr/>
            </a:lvl1pPr>
            <a:lvl2pPr indent="-317500" lvl="1" marL="914400" rtl="0">
              <a:spcBef>
                <a:spcPts val="600"/>
              </a:spcBef>
              <a:spcAft>
                <a:spcPts val="0"/>
              </a:spcAft>
              <a:buSzPts val="1400"/>
              <a:buChar char="•"/>
              <a:defRPr/>
            </a:lvl2pPr>
            <a:lvl3pPr indent="-317500" lvl="2" marL="1371600" rtl="0">
              <a:spcBef>
                <a:spcPts val="600"/>
              </a:spcBef>
              <a:spcAft>
                <a:spcPts val="0"/>
              </a:spcAft>
              <a:buSzPts val="1400"/>
              <a:buChar char="•"/>
              <a:defRPr/>
            </a:lvl3pPr>
            <a:lvl4pPr indent="-317500" lvl="3" marL="1828800" rtl="0">
              <a:spcBef>
                <a:spcPts val="600"/>
              </a:spcBef>
              <a:spcAft>
                <a:spcPts val="0"/>
              </a:spcAft>
              <a:buSzPts val="1400"/>
              <a:buChar char="•"/>
              <a:defRPr/>
            </a:lvl4pPr>
            <a:lvl5pPr indent="-317500" lvl="4" marL="2286000" rtl="0">
              <a:spcBef>
                <a:spcPts val="600"/>
              </a:spcBef>
              <a:spcAft>
                <a:spcPts val="0"/>
              </a:spcAft>
              <a:buSzPts val="1400"/>
              <a:buChar char="•"/>
              <a:defRPr/>
            </a:lvl5pPr>
            <a:lvl6pPr indent="-317500" lvl="5" marL="2743200" rtl="0">
              <a:spcBef>
                <a:spcPts val="360"/>
              </a:spcBef>
              <a:spcAft>
                <a:spcPts val="0"/>
              </a:spcAft>
              <a:buSzPts val="1400"/>
              <a:buChar char="•"/>
              <a:defRPr/>
            </a:lvl6pPr>
            <a:lvl7pPr indent="-317500" lvl="6" marL="3200400" rtl="0">
              <a:spcBef>
                <a:spcPts val="360"/>
              </a:spcBef>
              <a:spcAft>
                <a:spcPts val="0"/>
              </a:spcAft>
              <a:buSzPts val="1400"/>
              <a:buChar char="•"/>
              <a:defRPr/>
            </a:lvl7pPr>
            <a:lvl8pPr indent="-317500" lvl="7" marL="3657600" rtl="0">
              <a:spcBef>
                <a:spcPts val="360"/>
              </a:spcBef>
              <a:spcAft>
                <a:spcPts val="0"/>
              </a:spcAft>
              <a:buSzPts val="1400"/>
              <a:buChar char="•"/>
              <a:defRPr/>
            </a:lvl8pPr>
            <a:lvl9pPr indent="-317500" lvl="8" marL="4114800" rtl="0">
              <a:spcBef>
                <a:spcPts val="360"/>
              </a:spcBef>
              <a:spcAft>
                <a:spcPts val="0"/>
              </a:spcAft>
              <a:buSzPts val="1400"/>
              <a:buChar char="•"/>
              <a:defRPr/>
            </a:lvl9pPr>
          </a:lstStyle>
          <a:p/>
        </p:txBody>
      </p:sp>
      <p:sp>
        <p:nvSpPr>
          <p:cNvPr id="259" name="Google Shape;259;p33"/>
          <p:cNvSpPr txBox="1"/>
          <p:nvPr>
            <p:ph idx="10" type="dt"/>
          </p:nvPr>
        </p:nvSpPr>
        <p:spPr>
          <a:xfrm>
            <a:off x="7663438" y="6314461"/>
            <a:ext cx="1295400" cy="265200"/>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260" name="Google Shape;260;p33"/>
          <p:cNvSpPr txBox="1"/>
          <p:nvPr>
            <p:ph idx="11" type="ftr"/>
          </p:nvPr>
        </p:nvSpPr>
        <p:spPr>
          <a:xfrm>
            <a:off x="3942607" y="6305797"/>
            <a:ext cx="3717900" cy="259200"/>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261" name="Google Shape;261;p33"/>
          <p:cNvSpPr txBox="1"/>
          <p:nvPr>
            <p:ph idx="12" type="sldNum"/>
          </p:nvPr>
        </p:nvSpPr>
        <p:spPr>
          <a:xfrm>
            <a:off x="7521388" y="5476097"/>
            <a:ext cx="1483200" cy="851700"/>
          </a:xfrm>
          <a:prstGeom prst="rect">
            <a:avLst/>
          </a:prstGeom>
          <a:noFill/>
          <a:ln>
            <a:noFill/>
          </a:ln>
        </p:spPr>
        <p:txBody>
          <a:bodyPr anchorCtr="0" anchor="ctr"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
        <p:nvSpPr>
          <p:cNvPr id="262" name="Google Shape;262;p33"/>
          <p:cNvSpPr txBox="1"/>
          <p:nvPr>
            <p:ph idx="2" type="body"/>
          </p:nvPr>
        </p:nvSpPr>
        <p:spPr>
          <a:xfrm>
            <a:off x="914400" y="3870960"/>
            <a:ext cx="3566100" cy="1920300"/>
          </a:xfrm>
          <a:prstGeom prst="rect">
            <a:avLst/>
          </a:prstGeom>
          <a:noFill/>
          <a:ln>
            <a:noFill/>
          </a:ln>
        </p:spPr>
        <p:txBody>
          <a:bodyPr anchorCtr="0" anchor="t" bIns="91425" lIns="91425" spcFirstLastPara="1" rIns="91425" wrap="square" tIns="91425">
            <a:noAutofit/>
          </a:bodyPr>
          <a:lstStyle>
            <a:lvl1pPr indent="-317500" lvl="0" marL="457200" rtl="0">
              <a:spcBef>
                <a:spcPts val="2000"/>
              </a:spcBef>
              <a:spcAft>
                <a:spcPts val="0"/>
              </a:spcAft>
              <a:buSzPts val="1400"/>
              <a:buChar char="•"/>
              <a:defRPr/>
            </a:lvl1pPr>
            <a:lvl2pPr indent="-317500" lvl="1" marL="914400" rtl="0">
              <a:spcBef>
                <a:spcPts val="600"/>
              </a:spcBef>
              <a:spcAft>
                <a:spcPts val="0"/>
              </a:spcAft>
              <a:buSzPts val="1400"/>
              <a:buChar char="•"/>
              <a:defRPr/>
            </a:lvl2pPr>
            <a:lvl3pPr indent="-317500" lvl="2" marL="1371600" rtl="0">
              <a:spcBef>
                <a:spcPts val="600"/>
              </a:spcBef>
              <a:spcAft>
                <a:spcPts val="0"/>
              </a:spcAft>
              <a:buSzPts val="1400"/>
              <a:buChar char="•"/>
              <a:defRPr/>
            </a:lvl3pPr>
            <a:lvl4pPr indent="-317500" lvl="3" marL="1828800" rtl="0">
              <a:spcBef>
                <a:spcPts val="600"/>
              </a:spcBef>
              <a:spcAft>
                <a:spcPts val="0"/>
              </a:spcAft>
              <a:buSzPts val="1400"/>
              <a:buChar char="•"/>
              <a:defRPr/>
            </a:lvl4pPr>
            <a:lvl5pPr indent="-317500" lvl="4" marL="2286000" rtl="0">
              <a:spcBef>
                <a:spcPts val="600"/>
              </a:spcBef>
              <a:spcAft>
                <a:spcPts val="0"/>
              </a:spcAft>
              <a:buSzPts val="1400"/>
              <a:buChar char="•"/>
              <a:defRPr/>
            </a:lvl5pPr>
            <a:lvl6pPr indent="-317500" lvl="5" marL="2743200" rtl="0">
              <a:spcBef>
                <a:spcPts val="360"/>
              </a:spcBef>
              <a:spcAft>
                <a:spcPts val="0"/>
              </a:spcAft>
              <a:buSzPts val="1400"/>
              <a:buChar char="•"/>
              <a:defRPr/>
            </a:lvl6pPr>
            <a:lvl7pPr indent="-317500" lvl="6" marL="3200400" rtl="0">
              <a:spcBef>
                <a:spcPts val="360"/>
              </a:spcBef>
              <a:spcAft>
                <a:spcPts val="0"/>
              </a:spcAft>
              <a:buSzPts val="1400"/>
              <a:buChar char="•"/>
              <a:defRPr/>
            </a:lvl7pPr>
            <a:lvl8pPr indent="-317500" lvl="7" marL="3657600" rtl="0">
              <a:spcBef>
                <a:spcPts val="360"/>
              </a:spcBef>
              <a:spcAft>
                <a:spcPts val="0"/>
              </a:spcAft>
              <a:buSzPts val="1400"/>
              <a:buChar char="•"/>
              <a:defRPr/>
            </a:lvl8pPr>
            <a:lvl9pPr indent="-317500" lvl="8" marL="4114800" rtl="0">
              <a:spcBef>
                <a:spcPts val="360"/>
              </a:spcBef>
              <a:spcAft>
                <a:spcPts val="0"/>
              </a:spcAft>
              <a:buSzPts val="1400"/>
              <a:buChar char="•"/>
              <a:defRPr/>
            </a:lvl9pPr>
          </a:lstStyle>
          <a:p/>
        </p:txBody>
      </p:sp>
      <p:sp>
        <p:nvSpPr>
          <p:cNvPr id="263" name="Google Shape;263;p33"/>
          <p:cNvSpPr txBox="1"/>
          <p:nvPr>
            <p:ph idx="3" type="body"/>
          </p:nvPr>
        </p:nvSpPr>
        <p:spPr>
          <a:xfrm>
            <a:off x="4645152" y="1735138"/>
            <a:ext cx="3566100" cy="1920300"/>
          </a:xfrm>
          <a:prstGeom prst="rect">
            <a:avLst/>
          </a:prstGeom>
          <a:noFill/>
          <a:ln>
            <a:noFill/>
          </a:ln>
        </p:spPr>
        <p:txBody>
          <a:bodyPr anchorCtr="0" anchor="t" bIns="91425" lIns="91425" spcFirstLastPara="1" rIns="91425" wrap="square" tIns="91425">
            <a:noAutofit/>
          </a:bodyPr>
          <a:lstStyle>
            <a:lvl1pPr indent="-317500" lvl="0" marL="457200" rtl="0">
              <a:spcBef>
                <a:spcPts val="2000"/>
              </a:spcBef>
              <a:spcAft>
                <a:spcPts val="0"/>
              </a:spcAft>
              <a:buSzPts val="1400"/>
              <a:buChar char="•"/>
              <a:defRPr/>
            </a:lvl1pPr>
            <a:lvl2pPr indent="-317500" lvl="1" marL="914400" rtl="0">
              <a:spcBef>
                <a:spcPts val="600"/>
              </a:spcBef>
              <a:spcAft>
                <a:spcPts val="0"/>
              </a:spcAft>
              <a:buSzPts val="1400"/>
              <a:buChar char="•"/>
              <a:defRPr/>
            </a:lvl2pPr>
            <a:lvl3pPr indent="-317500" lvl="2" marL="1371600" rtl="0">
              <a:spcBef>
                <a:spcPts val="600"/>
              </a:spcBef>
              <a:spcAft>
                <a:spcPts val="0"/>
              </a:spcAft>
              <a:buSzPts val="1400"/>
              <a:buChar char="•"/>
              <a:defRPr/>
            </a:lvl3pPr>
            <a:lvl4pPr indent="-317500" lvl="3" marL="1828800" rtl="0">
              <a:spcBef>
                <a:spcPts val="600"/>
              </a:spcBef>
              <a:spcAft>
                <a:spcPts val="0"/>
              </a:spcAft>
              <a:buSzPts val="1400"/>
              <a:buChar char="•"/>
              <a:defRPr/>
            </a:lvl4pPr>
            <a:lvl5pPr indent="-317500" lvl="4" marL="2286000" rtl="0">
              <a:spcBef>
                <a:spcPts val="600"/>
              </a:spcBef>
              <a:spcAft>
                <a:spcPts val="0"/>
              </a:spcAft>
              <a:buSzPts val="1400"/>
              <a:buChar char="•"/>
              <a:defRPr/>
            </a:lvl5pPr>
            <a:lvl6pPr indent="-317500" lvl="5" marL="2743200" rtl="0">
              <a:spcBef>
                <a:spcPts val="360"/>
              </a:spcBef>
              <a:spcAft>
                <a:spcPts val="0"/>
              </a:spcAft>
              <a:buSzPts val="1400"/>
              <a:buChar char="•"/>
              <a:defRPr/>
            </a:lvl6pPr>
            <a:lvl7pPr indent="-317500" lvl="6" marL="3200400" rtl="0">
              <a:spcBef>
                <a:spcPts val="360"/>
              </a:spcBef>
              <a:spcAft>
                <a:spcPts val="0"/>
              </a:spcAft>
              <a:buSzPts val="1400"/>
              <a:buChar char="•"/>
              <a:defRPr/>
            </a:lvl7pPr>
            <a:lvl8pPr indent="-317500" lvl="7" marL="3657600" rtl="0">
              <a:spcBef>
                <a:spcPts val="360"/>
              </a:spcBef>
              <a:spcAft>
                <a:spcPts val="0"/>
              </a:spcAft>
              <a:buSzPts val="1400"/>
              <a:buChar char="•"/>
              <a:defRPr/>
            </a:lvl8pPr>
            <a:lvl9pPr indent="-317500" lvl="8" marL="4114800" rtl="0">
              <a:spcBef>
                <a:spcPts val="360"/>
              </a:spcBef>
              <a:spcAft>
                <a:spcPts val="0"/>
              </a:spcAft>
              <a:buSzPts val="1400"/>
              <a:buChar char="•"/>
              <a:defRPr/>
            </a:lvl9pPr>
          </a:lstStyle>
          <a:p/>
        </p:txBody>
      </p:sp>
      <p:sp>
        <p:nvSpPr>
          <p:cNvPr id="264" name="Google Shape;264;p33"/>
          <p:cNvSpPr txBox="1"/>
          <p:nvPr>
            <p:ph idx="4" type="body"/>
          </p:nvPr>
        </p:nvSpPr>
        <p:spPr>
          <a:xfrm>
            <a:off x="4645152" y="3870960"/>
            <a:ext cx="3566100" cy="1920300"/>
          </a:xfrm>
          <a:prstGeom prst="rect">
            <a:avLst/>
          </a:prstGeom>
          <a:noFill/>
          <a:ln>
            <a:noFill/>
          </a:ln>
        </p:spPr>
        <p:txBody>
          <a:bodyPr anchorCtr="0" anchor="t" bIns="91425" lIns="91425" spcFirstLastPara="1" rIns="91425" wrap="square" tIns="91425">
            <a:noAutofit/>
          </a:bodyPr>
          <a:lstStyle>
            <a:lvl1pPr indent="-317500" lvl="0" marL="457200" rtl="0">
              <a:spcBef>
                <a:spcPts val="2000"/>
              </a:spcBef>
              <a:spcAft>
                <a:spcPts val="0"/>
              </a:spcAft>
              <a:buSzPts val="1400"/>
              <a:buChar char="•"/>
              <a:defRPr/>
            </a:lvl1pPr>
            <a:lvl2pPr indent="-317500" lvl="1" marL="914400" rtl="0">
              <a:spcBef>
                <a:spcPts val="600"/>
              </a:spcBef>
              <a:spcAft>
                <a:spcPts val="0"/>
              </a:spcAft>
              <a:buSzPts val="1400"/>
              <a:buChar char="•"/>
              <a:defRPr/>
            </a:lvl2pPr>
            <a:lvl3pPr indent="-317500" lvl="2" marL="1371600" rtl="0">
              <a:spcBef>
                <a:spcPts val="600"/>
              </a:spcBef>
              <a:spcAft>
                <a:spcPts val="0"/>
              </a:spcAft>
              <a:buSzPts val="1400"/>
              <a:buChar char="•"/>
              <a:defRPr/>
            </a:lvl3pPr>
            <a:lvl4pPr indent="-317500" lvl="3" marL="1828800" rtl="0">
              <a:spcBef>
                <a:spcPts val="600"/>
              </a:spcBef>
              <a:spcAft>
                <a:spcPts val="0"/>
              </a:spcAft>
              <a:buSzPts val="1400"/>
              <a:buChar char="•"/>
              <a:defRPr/>
            </a:lvl4pPr>
            <a:lvl5pPr indent="-317500" lvl="4" marL="2286000" rtl="0">
              <a:spcBef>
                <a:spcPts val="600"/>
              </a:spcBef>
              <a:spcAft>
                <a:spcPts val="0"/>
              </a:spcAft>
              <a:buSzPts val="1400"/>
              <a:buChar char="•"/>
              <a:defRPr/>
            </a:lvl5pPr>
            <a:lvl6pPr indent="-317500" lvl="5" marL="2743200" rtl="0">
              <a:spcBef>
                <a:spcPts val="360"/>
              </a:spcBef>
              <a:spcAft>
                <a:spcPts val="0"/>
              </a:spcAft>
              <a:buSzPts val="1400"/>
              <a:buChar char="•"/>
              <a:defRPr/>
            </a:lvl6pPr>
            <a:lvl7pPr indent="-317500" lvl="6" marL="3200400" rtl="0">
              <a:spcBef>
                <a:spcPts val="360"/>
              </a:spcBef>
              <a:spcAft>
                <a:spcPts val="0"/>
              </a:spcAft>
              <a:buSzPts val="1400"/>
              <a:buChar char="•"/>
              <a:defRPr/>
            </a:lvl7pPr>
            <a:lvl8pPr indent="-317500" lvl="7" marL="3657600" rtl="0">
              <a:spcBef>
                <a:spcPts val="360"/>
              </a:spcBef>
              <a:spcAft>
                <a:spcPts val="0"/>
              </a:spcAft>
              <a:buSzPts val="1400"/>
              <a:buChar char="•"/>
              <a:defRPr/>
            </a:lvl8pPr>
            <a:lvl9pPr indent="-317500" lvl="8" marL="4114800" rtl="0">
              <a:spcBef>
                <a:spcPts val="360"/>
              </a:spcBef>
              <a:spcAft>
                <a:spcPts val="0"/>
              </a:spcAft>
              <a:buSzPts val="1400"/>
              <a:buChar char="•"/>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5" name="Shape 265"/>
        <p:cNvGrpSpPr/>
        <p:nvPr/>
      </p:nvGrpSpPr>
      <p:grpSpPr>
        <a:xfrm>
          <a:off x="0" y="0"/>
          <a:ext cx="0" cy="0"/>
          <a:chOff x="0" y="0"/>
          <a:chExt cx="0" cy="0"/>
        </a:xfrm>
      </p:grpSpPr>
      <p:sp>
        <p:nvSpPr>
          <p:cNvPr id="266" name="Google Shape;266;p34"/>
          <p:cNvSpPr txBox="1"/>
          <p:nvPr>
            <p:ph type="title"/>
          </p:nvPr>
        </p:nvSpPr>
        <p:spPr>
          <a:xfrm>
            <a:off x="914400" y="503238"/>
            <a:ext cx="7313700" cy="8685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Clr>
                <a:schemeClr val="dk1"/>
              </a:buClr>
              <a:buSzPts val="1400"/>
              <a:buNone/>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67" name="Google Shape;267;p34"/>
          <p:cNvSpPr txBox="1"/>
          <p:nvPr>
            <p:ph idx="10" type="dt"/>
          </p:nvPr>
        </p:nvSpPr>
        <p:spPr>
          <a:xfrm>
            <a:off x="7663438" y="6314461"/>
            <a:ext cx="1295400" cy="265200"/>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268" name="Google Shape;268;p34"/>
          <p:cNvSpPr txBox="1"/>
          <p:nvPr>
            <p:ph idx="11" type="ftr"/>
          </p:nvPr>
        </p:nvSpPr>
        <p:spPr>
          <a:xfrm>
            <a:off x="3942607" y="6305797"/>
            <a:ext cx="3717900" cy="259200"/>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269" name="Google Shape;269;p34"/>
          <p:cNvSpPr txBox="1"/>
          <p:nvPr>
            <p:ph idx="12" type="sldNum"/>
          </p:nvPr>
        </p:nvSpPr>
        <p:spPr>
          <a:xfrm>
            <a:off x="7521388" y="5476097"/>
            <a:ext cx="1483200" cy="851700"/>
          </a:xfrm>
          <a:prstGeom prst="rect">
            <a:avLst/>
          </a:prstGeom>
          <a:noFill/>
          <a:ln>
            <a:noFill/>
          </a:ln>
        </p:spPr>
        <p:txBody>
          <a:bodyPr anchorCtr="0" anchor="ctr"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0" name="Shape 270"/>
        <p:cNvGrpSpPr/>
        <p:nvPr/>
      </p:nvGrpSpPr>
      <p:grpSpPr>
        <a:xfrm>
          <a:off x="0" y="0"/>
          <a:ext cx="0" cy="0"/>
          <a:chOff x="0" y="0"/>
          <a:chExt cx="0" cy="0"/>
        </a:xfrm>
      </p:grpSpPr>
      <p:sp>
        <p:nvSpPr>
          <p:cNvPr id="271" name="Google Shape;271;p35"/>
          <p:cNvSpPr txBox="1"/>
          <p:nvPr>
            <p:ph idx="10" type="dt"/>
          </p:nvPr>
        </p:nvSpPr>
        <p:spPr>
          <a:xfrm>
            <a:off x="7663438" y="6314461"/>
            <a:ext cx="1295400" cy="265200"/>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272" name="Google Shape;272;p35"/>
          <p:cNvSpPr txBox="1"/>
          <p:nvPr>
            <p:ph idx="11" type="ftr"/>
          </p:nvPr>
        </p:nvSpPr>
        <p:spPr>
          <a:xfrm>
            <a:off x="3942607" y="6305797"/>
            <a:ext cx="3717900" cy="259200"/>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273" name="Google Shape;273;p35"/>
          <p:cNvSpPr txBox="1"/>
          <p:nvPr>
            <p:ph idx="12" type="sldNum"/>
          </p:nvPr>
        </p:nvSpPr>
        <p:spPr>
          <a:xfrm>
            <a:off x="7521388" y="5476097"/>
            <a:ext cx="1483200" cy="851700"/>
          </a:xfrm>
          <a:prstGeom prst="rect">
            <a:avLst/>
          </a:prstGeom>
          <a:noFill/>
          <a:ln>
            <a:noFill/>
          </a:ln>
        </p:spPr>
        <p:txBody>
          <a:bodyPr anchorCtr="0" anchor="ctr"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74" name="Shape 274"/>
        <p:cNvGrpSpPr/>
        <p:nvPr/>
      </p:nvGrpSpPr>
      <p:grpSpPr>
        <a:xfrm>
          <a:off x="0" y="0"/>
          <a:ext cx="0" cy="0"/>
          <a:chOff x="0" y="0"/>
          <a:chExt cx="0" cy="0"/>
        </a:xfrm>
      </p:grpSpPr>
      <p:sp>
        <p:nvSpPr>
          <p:cNvPr id="275" name="Google Shape;275;p36"/>
          <p:cNvSpPr txBox="1"/>
          <p:nvPr>
            <p:ph type="title"/>
          </p:nvPr>
        </p:nvSpPr>
        <p:spPr>
          <a:xfrm>
            <a:off x="914400" y="1690048"/>
            <a:ext cx="3564000" cy="1161900"/>
          </a:xfrm>
          <a:prstGeom prst="rect">
            <a:avLst/>
          </a:prstGeom>
          <a:noFill/>
          <a:ln>
            <a:noFill/>
          </a:ln>
        </p:spPr>
        <p:txBody>
          <a:bodyPr anchorCtr="0" anchor="b" bIns="91425" lIns="91425" spcFirstLastPara="1" rIns="91425" wrap="square" tIns="91425">
            <a:noAutofit/>
          </a:bodyPr>
          <a:lstStyle>
            <a:lvl1pPr lvl="0" rtl="0" algn="l">
              <a:lnSpc>
                <a:spcPct val="109523"/>
              </a:lnSpc>
              <a:spcBef>
                <a:spcPts val="0"/>
              </a:spcBef>
              <a:spcAft>
                <a:spcPts val="0"/>
              </a:spcAft>
              <a:buSzPts val="1400"/>
              <a:buNone/>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76" name="Google Shape;276;p36"/>
          <p:cNvSpPr txBox="1"/>
          <p:nvPr>
            <p:ph idx="1" type="body"/>
          </p:nvPr>
        </p:nvSpPr>
        <p:spPr>
          <a:xfrm>
            <a:off x="4667250" y="368490"/>
            <a:ext cx="3566100" cy="5627400"/>
          </a:xfrm>
          <a:prstGeom prst="rect">
            <a:avLst/>
          </a:prstGeom>
          <a:noFill/>
          <a:ln>
            <a:noFill/>
          </a:ln>
        </p:spPr>
        <p:txBody>
          <a:bodyPr anchorCtr="0" anchor="t" bIns="91425" lIns="91425" spcFirstLastPara="1" rIns="91425" wrap="square" tIns="91425">
            <a:noAutofit/>
          </a:bodyPr>
          <a:lstStyle>
            <a:lvl1pPr indent="-317500" lvl="0" marL="457200" rtl="0">
              <a:spcBef>
                <a:spcPts val="2000"/>
              </a:spcBef>
              <a:spcAft>
                <a:spcPts val="0"/>
              </a:spcAft>
              <a:buSzPts val="1400"/>
              <a:buChar char="•"/>
              <a:defRPr/>
            </a:lvl1pPr>
            <a:lvl2pPr indent="-317500" lvl="1" marL="914400" rtl="0">
              <a:spcBef>
                <a:spcPts val="600"/>
              </a:spcBef>
              <a:spcAft>
                <a:spcPts val="0"/>
              </a:spcAft>
              <a:buSzPts val="1400"/>
              <a:buChar char="•"/>
              <a:defRPr/>
            </a:lvl2pPr>
            <a:lvl3pPr indent="-317500" lvl="2" marL="1371600" rtl="0">
              <a:spcBef>
                <a:spcPts val="600"/>
              </a:spcBef>
              <a:spcAft>
                <a:spcPts val="0"/>
              </a:spcAft>
              <a:buSzPts val="1400"/>
              <a:buChar char="•"/>
              <a:defRPr/>
            </a:lvl3pPr>
            <a:lvl4pPr indent="-317500" lvl="3" marL="1828800" rtl="0">
              <a:spcBef>
                <a:spcPts val="600"/>
              </a:spcBef>
              <a:spcAft>
                <a:spcPts val="0"/>
              </a:spcAft>
              <a:buSzPts val="1400"/>
              <a:buChar char="•"/>
              <a:defRPr/>
            </a:lvl4pPr>
            <a:lvl5pPr indent="-317500" lvl="4" marL="2286000" rtl="0">
              <a:spcBef>
                <a:spcPts val="600"/>
              </a:spcBef>
              <a:spcAft>
                <a:spcPts val="0"/>
              </a:spcAft>
              <a:buSzPts val="1400"/>
              <a:buChar char="•"/>
              <a:defRPr/>
            </a:lvl5pPr>
            <a:lvl6pPr indent="-317500" lvl="5" marL="2743200" rtl="0">
              <a:spcBef>
                <a:spcPts val="360"/>
              </a:spcBef>
              <a:spcAft>
                <a:spcPts val="0"/>
              </a:spcAft>
              <a:buSzPts val="1400"/>
              <a:buChar char="•"/>
              <a:defRPr/>
            </a:lvl6pPr>
            <a:lvl7pPr indent="-317500" lvl="6" marL="3200400" rtl="0">
              <a:spcBef>
                <a:spcPts val="360"/>
              </a:spcBef>
              <a:spcAft>
                <a:spcPts val="0"/>
              </a:spcAft>
              <a:buSzPts val="1400"/>
              <a:buChar char="•"/>
              <a:defRPr/>
            </a:lvl7pPr>
            <a:lvl8pPr indent="-317500" lvl="7" marL="3657600" rtl="0">
              <a:spcBef>
                <a:spcPts val="360"/>
              </a:spcBef>
              <a:spcAft>
                <a:spcPts val="0"/>
              </a:spcAft>
              <a:buSzPts val="1400"/>
              <a:buChar char="•"/>
              <a:defRPr/>
            </a:lvl8pPr>
            <a:lvl9pPr indent="-317500" lvl="8" marL="4114800" rtl="0">
              <a:spcBef>
                <a:spcPts val="360"/>
              </a:spcBef>
              <a:spcAft>
                <a:spcPts val="0"/>
              </a:spcAft>
              <a:buSzPts val="1400"/>
              <a:buChar char="•"/>
              <a:defRPr/>
            </a:lvl9pPr>
          </a:lstStyle>
          <a:p/>
        </p:txBody>
      </p:sp>
      <p:sp>
        <p:nvSpPr>
          <p:cNvPr id="277" name="Google Shape;277;p36"/>
          <p:cNvSpPr txBox="1"/>
          <p:nvPr>
            <p:ph idx="2" type="body"/>
          </p:nvPr>
        </p:nvSpPr>
        <p:spPr>
          <a:xfrm>
            <a:off x="914398" y="2866030"/>
            <a:ext cx="3564000" cy="2163300"/>
          </a:xfrm>
          <a:prstGeom prst="rect">
            <a:avLst/>
          </a:prstGeom>
          <a:noFill/>
          <a:ln>
            <a:noFill/>
          </a:ln>
        </p:spPr>
        <p:txBody>
          <a:bodyPr anchorCtr="0" anchor="t" bIns="91425" lIns="91425" spcFirstLastPara="1" rIns="91425" wrap="square" tIns="91425">
            <a:noAutofit/>
          </a:bodyPr>
          <a:lstStyle>
            <a:lvl1pPr indent="-228600" lvl="0" marL="457200" rtl="0">
              <a:spcBef>
                <a:spcPts val="600"/>
              </a:spcBef>
              <a:spcAft>
                <a:spcPts val="0"/>
              </a:spcAft>
              <a:buSzPts val="1400"/>
              <a:buNone/>
              <a:defRPr/>
            </a:lvl1pPr>
            <a:lvl2pPr indent="-228600" lvl="1" marL="914400" rtl="0">
              <a:spcBef>
                <a:spcPts val="600"/>
              </a:spcBef>
              <a:spcAft>
                <a:spcPts val="0"/>
              </a:spcAft>
              <a:buSzPts val="1400"/>
              <a:buNone/>
              <a:defRPr/>
            </a:lvl2pPr>
            <a:lvl3pPr indent="-228600" lvl="2" marL="1371600" rtl="0">
              <a:spcBef>
                <a:spcPts val="600"/>
              </a:spcBef>
              <a:spcAft>
                <a:spcPts val="0"/>
              </a:spcAft>
              <a:buSzPts val="1400"/>
              <a:buNone/>
              <a:defRPr/>
            </a:lvl3pPr>
            <a:lvl4pPr indent="-228600" lvl="3" marL="1828800" rtl="0">
              <a:spcBef>
                <a:spcPts val="600"/>
              </a:spcBef>
              <a:spcAft>
                <a:spcPts val="0"/>
              </a:spcAft>
              <a:buSzPts val="1400"/>
              <a:buNone/>
              <a:defRPr/>
            </a:lvl4pPr>
            <a:lvl5pPr indent="-228600" lvl="4" marL="2286000" rtl="0">
              <a:spcBef>
                <a:spcPts val="600"/>
              </a:spcBef>
              <a:spcAft>
                <a:spcPts val="0"/>
              </a:spcAft>
              <a:buSzPts val="1400"/>
              <a:buNone/>
              <a:defRPr/>
            </a:lvl5pPr>
            <a:lvl6pPr indent="-228600" lvl="5" marL="2743200" rtl="0">
              <a:spcBef>
                <a:spcPts val="360"/>
              </a:spcBef>
              <a:spcAft>
                <a:spcPts val="0"/>
              </a:spcAft>
              <a:buSzPts val="1400"/>
              <a:buNone/>
              <a:defRPr/>
            </a:lvl6pPr>
            <a:lvl7pPr indent="-228600" lvl="6" marL="3200400" rtl="0">
              <a:spcBef>
                <a:spcPts val="360"/>
              </a:spcBef>
              <a:spcAft>
                <a:spcPts val="0"/>
              </a:spcAft>
              <a:buSzPts val="1400"/>
              <a:buNone/>
              <a:defRPr/>
            </a:lvl7pPr>
            <a:lvl8pPr indent="-228600" lvl="7" marL="3657600" rtl="0">
              <a:spcBef>
                <a:spcPts val="360"/>
              </a:spcBef>
              <a:spcAft>
                <a:spcPts val="0"/>
              </a:spcAft>
              <a:buSzPts val="1400"/>
              <a:buNone/>
              <a:defRPr/>
            </a:lvl8pPr>
            <a:lvl9pPr indent="-228600" lvl="8" marL="4114800" rtl="0">
              <a:spcBef>
                <a:spcPts val="360"/>
              </a:spcBef>
              <a:spcAft>
                <a:spcPts val="0"/>
              </a:spcAft>
              <a:buSzPts val="1400"/>
              <a:buNone/>
              <a:defRPr/>
            </a:lvl9pPr>
          </a:lstStyle>
          <a:p/>
        </p:txBody>
      </p:sp>
      <p:sp>
        <p:nvSpPr>
          <p:cNvPr id="278" name="Google Shape;278;p36"/>
          <p:cNvSpPr txBox="1"/>
          <p:nvPr>
            <p:ph idx="10" type="dt"/>
          </p:nvPr>
        </p:nvSpPr>
        <p:spPr>
          <a:xfrm>
            <a:off x="7663438" y="6314461"/>
            <a:ext cx="1295400" cy="265200"/>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279" name="Google Shape;279;p36"/>
          <p:cNvSpPr txBox="1"/>
          <p:nvPr>
            <p:ph idx="11" type="ftr"/>
          </p:nvPr>
        </p:nvSpPr>
        <p:spPr>
          <a:xfrm>
            <a:off x="3942607" y="6305797"/>
            <a:ext cx="3717900" cy="259200"/>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280" name="Google Shape;280;p36"/>
          <p:cNvSpPr txBox="1"/>
          <p:nvPr>
            <p:ph idx="12" type="sldNum"/>
          </p:nvPr>
        </p:nvSpPr>
        <p:spPr>
          <a:xfrm>
            <a:off x="7521388" y="5476097"/>
            <a:ext cx="1483200" cy="851700"/>
          </a:xfrm>
          <a:prstGeom prst="rect">
            <a:avLst/>
          </a:prstGeom>
          <a:noFill/>
          <a:ln>
            <a:noFill/>
          </a:ln>
        </p:spPr>
        <p:txBody>
          <a:bodyPr anchorCtr="0" anchor="ctr"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p:spTree>
      <p:nvGrpSpPr>
        <p:cNvPr id="281" name="Shape 281"/>
        <p:cNvGrpSpPr/>
        <p:nvPr/>
      </p:nvGrpSpPr>
      <p:grpSpPr>
        <a:xfrm>
          <a:off x="0" y="0"/>
          <a:ext cx="0" cy="0"/>
          <a:chOff x="0" y="0"/>
          <a:chExt cx="0" cy="0"/>
        </a:xfrm>
      </p:grpSpPr>
      <p:sp>
        <p:nvSpPr>
          <p:cNvPr id="282" name="Google Shape;282;p37"/>
          <p:cNvSpPr txBox="1"/>
          <p:nvPr>
            <p:ph type="title"/>
          </p:nvPr>
        </p:nvSpPr>
        <p:spPr>
          <a:xfrm>
            <a:off x="5017546" y="1524000"/>
            <a:ext cx="3566100" cy="1161900"/>
          </a:xfrm>
          <a:prstGeom prst="rect">
            <a:avLst/>
          </a:prstGeom>
          <a:noFill/>
          <a:ln>
            <a:noFill/>
          </a:ln>
        </p:spPr>
        <p:txBody>
          <a:bodyPr anchorCtr="0" anchor="b" bIns="91425" lIns="91425" spcFirstLastPara="1" rIns="91425" wrap="square" tIns="91425">
            <a:noAutofit/>
          </a:bodyPr>
          <a:lstStyle>
            <a:lvl1pPr lvl="0" rtl="0" algn="l">
              <a:lnSpc>
                <a:spcPct val="109523"/>
              </a:lnSpc>
              <a:spcBef>
                <a:spcPts val="0"/>
              </a:spcBef>
              <a:spcAft>
                <a:spcPts val="0"/>
              </a:spcAft>
              <a:buSzPts val="1400"/>
              <a:buNone/>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83" name="Google Shape;283;p37"/>
          <p:cNvSpPr txBox="1"/>
          <p:nvPr>
            <p:ph idx="1" type="body"/>
          </p:nvPr>
        </p:nvSpPr>
        <p:spPr>
          <a:xfrm>
            <a:off x="5017544" y="2699982"/>
            <a:ext cx="3566100" cy="2163300"/>
          </a:xfrm>
          <a:prstGeom prst="rect">
            <a:avLst/>
          </a:prstGeom>
          <a:noFill/>
          <a:ln>
            <a:noFill/>
          </a:ln>
        </p:spPr>
        <p:txBody>
          <a:bodyPr anchorCtr="0" anchor="t" bIns="91425" lIns="91425" spcFirstLastPara="1" rIns="91425" wrap="square" tIns="91425">
            <a:noAutofit/>
          </a:bodyPr>
          <a:lstStyle>
            <a:lvl1pPr indent="-228600" lvl="0" marL="457200" rtl="0">
              <a:spcBef>
                <a:spcPts val="600"/>
              </a:spcBef>
              <a:spcAft>
                <a:spcPts val="0"/>
              </a:spcAft>
              <a:buSzPts val="1400"/>
              <a:buNone/>
              <a:defRPr/>
            </a:lvl1pPr>
            <a:lvl2pPr indent="-228600" lvl="1" marL="914400" rtl="0">
              <a:spcBef>
                <a:spcPts val="600"/>
              </a:spcBef>
              <a:spcAft>
                <a:spcPts val="0"/>
              </a:spcAft>
              <a:buSzPts val="1400"/>
              <a:buNone/>
              <a:defRPr/>
            </a:lvl2pPr>
            <a:lvl3pPr indent="-228600" lvl="2" marL="1371600" rtl="0">
              <a:spcBef>
                <a:spcPts val="600"/>
              </a:spcBef>
              <a:spcAft>
                <a:spcPts val="0"/>
              </a:spcAft>
              <a:buSzPts val="1400"/>
              <a:buNone/>
              <a:defRPr/>
            </a:lvl3pPr>
            <a:lvl4pPr indent="-228600" lvl="3" marL="1828800" rtl="0">
              <a:spcBef>
                <a:spcPts val="600"/>
              </a:spcBef>
              <a:spcAft>
                <a:spcPts val="0"/>
              </a:spcAft>
              <a:buSzPts val="1400"/>
              <a:buNone/>
              <a:defRPr/>
            </a:lvl4pPr>
            <a:lvl5pPr indent="-228600" lvl="4" marL="2286000" rtl="0">
              <a:spcBef>
                <a:spcPts val="600"/>
              </a:spcBef>
              <a:spcAft>
                <a:spcPts val="0"/>
              </a:spcAft>
              <a:buSzPts val="1400"/>
              <a:buNone/>
              <a:defRPr/>
            </a:lvl5pPr>
            <a:lvl6pPr indent="-228600" lvl="5" marL="2743200" rtl="0">
              <a:spcBef>
                <a:spcPts val="360"/>
              </a:spcBef>
              <a:spcAft>
                <a:spcPts val="0"/>
              </a:spcAft>
              <a:buSzPts val="1400"/>
              <a:buNone/>
              <a:defRPr/>
            </a:lvl6pPr>
            <a:lvl7pPr indent="-228600" lvl="6" marL="3200400" rtl="0">
              <a:spcBef>
                <a:spcPts val="360"/>
              </a:spcBef>
              <a:spcAft>
                <a:spcPts val="0"/>
              </a:spcAft>
              <a:buSzPts val="1400"/>
              <a:buNone/>
              <a:defRPr/>
            </a:lvl7pPr>
            <a:lvl8pPr indent="-228600" lvl="7" marL="3657600" rtl="0">
              <a:spcBef>
                <a:spcPts val="360"/>
              </a:spcBef>
              <a:spcAft>
                <a:spcPts val="0"/>
              </a:spcAft>
              <a:buSzPts val="1400"/>
              <a:buNone/>
              <a:defRPr/>
            </a:lvl8pPr>
            <a:lvl9pPr indent="-228600" lvl="8" marL="4114800" rtl="0">
              <a:spcBef>
                <a:spcPts val="360"/>
              </a:spcBef>
              <a:spcAft>
                <a:spcPts val="0"/>
              </a:spcAft>
              <a:buSzPts val="1400"/>
              <a:buNone/>
              <a:defRPr/>
            </a:lvl9pPr>
          </a:lstStyle>
          <a:p/>
        </p:txBody>
      </p:sp>
      <p:sp>
        <p:nvSpPr>
          <p:cNvPr id="284" name="Google Shape;284;p37"/>
          <p:cNvSpPr txBox="1"/>
          <p:nvPr>
            <p:ph idx="10" type="dt"/>
          </p:nvPr>
        </p:nvSpPr>
        <p:spPr>
          <a:xfrm>
            <a:off x="7663438" y="6314461"/>
            <a:ext cx="1295400" cy="265200"/>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285" name="Google Shape;285;p37"/>
          <p:cNvSpPr txBox="1"/>
          <p:nvPr>
            <p:ph idx="11" type="ftr"/>
          </p:nvPr>
        </p:nvSpPr>
        <p:spPr>
          <a:xfrm>
            <a:off x="3942607" y="6305797"/>
            <a:ext cx="3717900" cy="259200"/>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286" name="Google Shape;286;p37"/>
          <p:cNvSpPr txBox="1"/>
          <p:nvPr>
            <p:ph idx="12" type="sldNum"/>
          </p:nvPr>
        </p:nvSpPr>
        <p:spPr>
          <a:xfrm>
            <a:off x="7521388" y="5476097"/>
            <a:ext cx="1483200" cy="851700"/>
          </a:xfrm>
          <a:prstGeom prst="rect">
            <a:avLst/>
          </a:prstGeom>
          <a:noFill/>
          <a:ln>
            <a:noFill/>
          </a:ln>
        </p:spPr>
        <p:txBody>
          <a:bodyPr anchorCtr="0" anchor="ctr"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grpSp>
        <p:nvGrpSpPr>
          <p:cNvPr id="287" name="Google Shape;287;p37"/>
          <p:cNvGrpSpPr/>
          <p:nvPr/>
        </p:nvGrpSpPr>
        <p:grpSpPr>
          <a:xfrm rot="-178365">
            <a:off x="629018" y="505659"/>
            <a:ext cx="3850783" cy="5516184"/>
            <a:chOff x="1524000" y="381000"/>
            <a:chExt cx="3657600" cy="4737900"/>
          </a:xfrm>
        </p:grpSpPr>
        <p:sp>
          <p:nvSpPr>
            <p:cNvPr id="288" name="Google Shape;288;p37"/>
            <p:cNvSpPr/>
            <p:nvPr/>
          </p:nvSpPr>
          <p:spPr>
            <a:xfrm>
              <a:off x="1524000" y="381000"/>
              <a:ext cx="3657600" cy="4724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89" name="Google Shape;289;p37"/>
            <p:cNvSpPr/>
            <p:nvPr/>
          </p:nvSpPr>
          <p:spPr>
            <a:xfrm>
              <a:off x="1524000" y="381000"/>
              <a:ext cx="3657600" cy="4737900"/>
            </a:xfrm>
            <a:prstGeom prst="rect">
              <a:avLst/>
            </a:prstGeom>
            <a:gradFill>
              <a:gsLst>
                <a:gs pos="0">
                  <a:srgbClr val="D8D8D8"/>
                </a:gs>
                <a:gs pos="15000">
                  <a:srgbClr val="FFFFFF">
                    <a:alpha val="74901"/>
                  </a:srgbClr>
                </a:gs>
                <a:gs pos="100000">
                  <a:schemeClr val="lt1"/>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grpSp>
      <p:sp>
        <p:nvSpPr>
          <p:cNvPr id="290" name="Google Shape;290;p37"/>
          <p:cNvSpPr/>
          <p:nvPr>
            <p:ph idx="2" type="pic"/>
          </p:nvPr>
        </p:nvSpPr>
        <p:spPr>
          <a:xfrm rot="-178470">
            <a:off x="808801" y="667506"/>
            <a:ext cx="3468773" cy="5124598"/>
          </a:xfrm>
          <a:prstGeom prst="rect">
            <a:avLst/>
          </a:prstGeom>
          <a:solidFill>
            <a:srgbClr val="D8D8D8"/>
          </a:solidFill>
          <a:ln>
            <a:noFill/>
          </a:ln>
        </p:spPr>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Pictures with Caption">
  <p:cSld name="2 Pictures with Caption">
    <p:spTree>
      <p:nvGrpSpPr>
        <p:cNvPr id="291" name="Shape 291"/>
        <p:cNvGrpSpPr/>
        <p:nvPr/>
      </p:nvGrpSpPr>
      <p:grpSpPr>
        <a:xfrm>
          <a:off x="0" y="0"/>
          <a:ext cx="0" cy="0"/>
          <a:chOff x="0" y="0"/>
          <a:chExt cx="0" cy="0"/>
        </a:xfrm>
      </p:grpSpPr>
      <p:grpSp>
        <p:nvGrpSpPr>
          <p:cNvPr id="292" name="Google Shape;292;p38"/>
          <p:cNvGrpSpPr/>
          <p:nvPr/>
        </p:nvGrpSpPr>
        <p:grpSpPr>
          <a:xfrm rot="-385574">
            <a:off x="313490" y="3520878"/>
            <a:ext cx="4088183" cy="3026166"/>
            <a:chOff x="1524000" y="381000"/>
            <a:chExt cx="3657600" cy="4737900"/>
          </a:xfrm>
        </p:grpSpPr>
        <p:sp>
          <p:nvSpPr>
            <p:cNvPr id="293" name="Google Shape;293;p38"/>
            <p:cNvSpPr/>
            <p:nvPr/>
          </p:nvSpPr>
          <p:spPr>
            <a:xfrm>
              <a:off x="1524000" y="381000"/>
              <a:ext cx="3657600" cy="4724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94" name="Google Shape;294;p38"/>
            <p:cNvSpPr/>
            <p:nvPr/>
          </p:nvSpPr>
          <p:spPr>
            <a:xfrm>
              <a:off x="1524000" y="381000"/>
              <a:ext cx="3657600" cy="4737900"/>
            </a:xfrm>
            <a:prstGeom prst="rect">
              <a:avLst/>
            </a:prstGeom>
            <a:gradFill>
              <a:gsLst>
                <a:gs pos="0">
                  <a:srgbClr val="D8D8D8"/>
                </a:gs>
                <a:gs pos="15000">
                  <a:srgbClr val="FFFFFF">
                    <a:alpha val="74901"/>
                  </a:srgbClr>
                </a:gs>
                <a:gs pos="100000">
                  <a:schemeClr val="lt1"/>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grpSp>
      <p:sp>
        <p:nvSpPr>
          <p:cNvPr id="295" name="Google Shape;295;p38"/>
          <p:cNvSpPr/>
          <p:nvPr>
            <p:ph idx="2" type="pic"/>
          </p:nvPr>
        </p:nvSpPr>
        <p:spPr>
          <a:xfrm rot="-385608">
            <a:off x="490997" y="3682616"/>
            <a:ext cx="3703977" cy="2697138"/>
          </a:xfrm>
          <a:prstGeom prst="rect">
            <a:avLst/>
          </a:prstGeom>
          <a:solidFill>
            <a:srgbClr val="D8D8D8"/>
          </a:solidFill>
          <a:ln>
            <a:noFill/>
          </a:ln>
        </p:spPr>
      </p:sp>
      <p:grpSp>
        <p:nvGrpSpPr>
          <p:cNvPr id="296" name="Google Shape;296;p38"/>
          <p:cNvGrpSpPr/>
          <p:nvPr/>
        </p:nvGrpSpPr>
        <p:grpSpPr>
          <a:xfrm rot="232711">
            <a:off x="169491" y="241182"/>
            <a:ext cx="4087952" cy="3025920"/>
            <a:chOff x="1524000" y="381000"/>
            <a:chExt cx="3657600" cy="4737900"/>
          </a:xfrm>
        </p:grpSpPr>
        <p:sp>
          <p:nvSpPr>
            <p:cNvPr id="297" name="Google Shape;297;p38"/>
            <p:cNvSpPr/>
            <p:nvPr/>
          </p:nvSpPr>
          <p:spPr>
            <a:xfrm>
              <a:off x="1524000" y="381000"/>
              <a:ext cx="3657600" cy="4724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98" name="Google Shape;298;p38"/>
            <p:cNvSpPr/>
            <p:nvPr/>
          </p:nvSpPr>
          <p:spPr>
            <a:xfrm>
              <a:off x="1524000" y="381000"/>
              <a:ext cx="3657600" cy="4737900"/>
            </a:xfrm>
            <a:prstGeom prst="rect">
              <a:avLst/>
            </a:prstGeom>
            <a:gradFill>
              <a:gsLst>
                <a:gs pos="0">
                  <a:srgbClr val="D8D8D8"/>
                </a:gs>
                <a:gs pos="15000">
                  <a:srgbClr val="FFFFFF">
                    <a:alpha val="74901"/>
                  </a:srgbClr>
                </a:gs>
                <a:gs pos="100000">
                  <a:schemeClr val="lt1"/>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grpSp>
      <p:sp>
        <p:nvSpPr>
          <p:cNvPr id="299" name="Google Shape;299;p38"/>
          <p:cNvSpPr/>
          <p:nvPr>
            <p:ph idx="3" type="pic"/>
          </p:nvPr>
        </p:nvSpPr>
        <p:spPr>
          <a:xfrm rot="232660">
            <a:off x="347175" y="402981"/>
            <a:ext cx="3704180" cy="2697175"/>
          </a:xfrm>
          <a:prstGeom prst="rect">
            <a:avLst/>
          </a:prstGeom>
          <a:solidFill>
            <a:srgbClr val="D8D8D8"/>
          </a:solidFill>
          <a:ln>
            <a:noFill/>
          </a:ln>
        </p:spPr>
      </p:sp>
      <p:sp>
        <p:nvSpPr>
          <p:cNvPr id="300" name="Google Shape;300;p38"/>
          <p:cNvSpPr txBox="1"/>
          <p:nvPr>
            <p:ph type="title"/>
          </p:nvPr>
        </p:nvSpPr>
        <p:spPr>
          <a:xfrm>
            <a:off x="5013434" y="1524000"/>
            <a:ext cx="3566100" cy="1161900"/>
          </a:xfrm>
          <a:prstGeom prst="rect">
            <a:avLst/>
          </a:prstGeom>
          <a:noFill/>
          <a:ln>
            <a:noFill/>
          </a:ln>
        </p:spPr>
        <p:txBody>
          <a:bodyPr anchorCtr="0" anchor="b" bIns="91425" lIns="91425" spcFirstLastPara="1" rIns="91425" wrap="square" tIns="91425">
            <a:noAutofit/>
          </a:bodyPr>
          <a:lstStyle>
            <a:lvl1pPr lvl="0" rtl="0" algn="l">
              <a:lnSpc>
                <a:spcPct val="109523"/>
              </a:lnSpc>
              <a:spcBef>
                <a:spcPts val="0"/>
              </a:spcBef>
              <a:spcAft>
                <a:spcPts val="0"/>
              </a:spcAft>
              <a:buSzPts val="1400"/>
              <a:buNone/>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301" name="Google Shape;301;p38"/>
          <p:cNvSpPr txBox="1"/>
          <p:nvPr>
            <p:ph idx="1" type="body"/>
          </p:nvPr>
        </p:nvSpPr>
        <p:spPr>
          <a:xfrm>
            <a:off x="5013432" y="2699982"/>
            <a:ext cx="3566100" cy="2163300"/>
          </a:xfrm>
          <a:prstGeom prst="rect">
            <a:avLst/>
          </a:prstGeom>
          <a:noFill/>
          <a:ln>
            <a:noFill/>
          </a:ln>
        </p:spPr>
        <p:txBody>
          <a:bodyPr anchorCtr="0" anchor="t" bIns="91425" lIns="91425" spcFirstLastPara="1" rIns="91425" wrap="square" tIns="91425">
            <a:noAutofit/>
          </a:bodyPr>
          <a:lstStyle>
            <a:lvl1pPr indent="-228600" lvl="0" marL="457200" rtl="0">
              <a:spcBef>
                <a:spcPts val="600"/>
              </a:spcBef>
              <a:spcAft>
                <a:spcPts val="0"/>
              </a:spcAft>
              <a:buSzPts val="1400"/>
              <a:buNone/>
              <a:defRPr/>
            </a:lvl1pPr>
            <a:lvl2pPr indent="-228600" lvl="1" marL="914400" rtl="0">
              <a:spcBef>
                <a:spcPts val="600"/>
              </a:spcBef>
              <a:spcAft>
                <a:spcPts val="0"/>
              </a:spcAft>
              <a:buSzPts val="1400"/>
              <a:buNone/>
              <a:defRPr/>
            </a:lvl2pPr>
            <a:lvl3pPr indent="-228600" lvl="2" marL="1371600" rtl="0">
              <a:spcBef>
                <a:spcPts val="600"/>
              </a:spcBef>
              <a:spcAft>
                <a:spcPts val="0"/>
              </a:spcAft>
              <a:buSzPts val="1400"/>
              <a:buNone/>
              <a:defRPr/>
            </a:lvl3pPr>
            <a:lvl4pPr indent="-228600" lvl="3" marL="1828800" rtl="0">
              <a:spcBef>
                <a:spcPts val="600"/>
              </a:spcBef>
              <a:spcAft>
                <a:spcPts val="0"/>
              </a:spcAft>
              <a:buSzPts val="1400"/>
              <a:buNone/>
              <a:defRPr/>
            </a:lvl4pPr>
            <a:lvl5pPr indent="-228600" lvl="4" marL="2286000" rtl="0">
              <a:spcBef>
                <a:spcPts val="600"/>
              </a:spcBef>
              <a:spcAft>
                <a:spcPts val="0"/>
              </a:spcAft>
              <a:buSzPts val="1400"/>
              <a:buNone/>
              <a:defRPr/>
            </a:lvl5pPr>
            <a:lvl6pPr indent="-228600" lvl="5" marL="2743200" rtl="0">
              <a:spcBef>
                <a:spcPts val="360"/>
              </a:spcBef>
              <a:spcAft>
                <a:spcPts val="0"/>
              </a:spcAft>
              <a:buSzPts val="1400"/>
              <a:buNone/>
              <a:defRPr/>
            </a:lvl6pPr>
            <a:lvl7pPr indent="-228600" lvl="6" marL="3200400" rtl="0">
              <a:spcBef>
                <a:spcPts val="360"/>
              </a:spcBef>
              <a:spcAft>
                <a:spcPts val="0"/>
              </a:spcAft>
              <a:buSzPts val="1400"/>
              <a:buNone/>
              <a:defRPr/>
            </a:lvl7pPr>
            <a:lvl8pPr indent="-228600" lvl="7" marL="3657600" rtl="0">
              <a:spcBef>
                <a:spcPts val="360"/>
              </a:spcBef>
              <a:spcAft>
                <a:spcPts val="0"/>
              </a:spcAft>
              <a:buSzPts val="1400"/>
              <a:buNone/>
              <a:defRPr/>
            </a:lvl8pPr>
            <a:lvl9pPr indent="-228600" lvl="8" marL="4114800" rtl="0">
              <a:spcBef>
                <a:spcPts val="360"/>
              </a:spcBef>
              <a:spcAft>
                <a:spcPts val="0"/>
              </a:spcAft>
              <a:buSzPts val="1400"/>
              <a:buNone/>
              <a:defRPr/>
            </a:lvl9pPr>
          </a:lstStyle>
          <a:p/>
        </p:txBody>
      </p:sp>
      <p:sp>
        <p:nvSpPr>
          <p:cNvPr id="302" name="Google Shape;302;p38"/>
          <p:cNvSpPr txBox="1"/>
          <p:nvPr>
            <p:ph idx="10" type="dt"/>
          </p:nvPr>
        </p:nvSpPr>
        <p:spPr>
          <a:xfrm>
            <a:off x="7663438" y="6314461"/>
            <a:ext cx="1295400" cy="265200"/>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303" name="Google Shape;303;p38"/>
          <p:cNvSpPr txBox="1"/>
          <p:nvPr>
            <p:ph idx="11" type="ftr"/>
          </p:nvPr>
        </p:nvSpPr>
        <p:spPr>
          <a:xfrm>
            <a:off x="3942607" y="6305797"/>
            <a:ext cx="3717900" cy="259200"/>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304" name="Google Shape;304;p38"/>
          <p:cNvSpPr txBox="1"/>
          <p:nvPr>
            <p:ph idx="12" type="sldNum"/>
          </p:nvPr>
        </p:nvSpPr>
        <p:spPr>
          <a:xfrm>
            <a:off x="7521388" y="5476097"/>
            <a:ext cx="1483200" cy="851700"/>
          </a:xfrm>
          <a:prstGeom prst="rect">
            <a:avLst/>
          </a:prstGeom>
          <a:noFill/>
          <a:ln>
            <a:noFill/>
          </a:ln>
        </p:spPr>
        <p:txBody>
          <a:bodyPr anchorCtr="0" anchor="ctr"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above Caption">
  <p:cSld name="Picture above Caption">
    <p:spTree>
      <p:nvGrpSpPr>
        <p:cNvPr id="305" name="Shape 305"/>
        <p:cNvGrpSpPr/>
        <p:nvPr/>
      </p:nvGrpSpPr>
      <p:grpSpPr>
        <a:xfrm>
          <a:off x="0" y="0"/>
          <a:ext cx="0" cy="0"/>
          <a:chOff x="0" y="0"/>
          <a:chExt cx="0" cy="0"/>
        </a:xfrm>
      </p:grpSpPr>
      <p:sp>
        <p:nvSpPr>
          <p:cNvPr id="306" name="Google Shape;306;p39"/>
          <p:cNvSpPr txBox="1"/>
          <p:nvPr>
            <p:ph type="title"/>
          </p:nvPr>
        </p:nvSpPr>
        <p:spPr>
          <a:xfrm>
            <a:off x="914400" y="3762374"/>
            <a:ext cx="7315200" cy="1161900"/>
          </a:xfrm>
          <a:prstGeom prst="rect">
            <a:avLst/>
          </a:prstGeom>
          <a:noFill/>
          <a:ln>
            <a:noFill/>
          </a:ln>
        </p:spPr>
        <p:txBody>
          <a:bodyPr anchorCtr="0" anchor="b" bIns="91425" lIns="91425" spcFirstLastPara="1" rIns="91425" wrap="square" tIns="91425">
            <a:noAutofit/>
          </a:bodyPr>
          <a:lstStyle>
            <a:lvl1pPr lvl="0" rtl="0" algn="l">
              <a:lnSpc>
                <a:spcPct val="127777"/>
              </a:lnSpc>
              <a:spcBef>
                <a:spcPts val="0"/>
              </a:spcBef>
              <a:spcAft>
                <a:spcPts val="0"/>
              </a:spcAft>
              <a:buSzPts val="1400"/>
              <a:buNone/>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grpSp>
        <p:nvGrpSpPr>
          <p:cNvPr id="307" name="Google Shape;307;p39"/>
          <p:cNvGrpSpPr/>
          <p:nvPr/>
        </p:nvGrpSpPr>
        <p:grpSpPr>
          <a:xfrm rot="232851">
            <a:off x="2059157" y="379199"/>
            <a:ext cx="5031227" cy="3443351"/>
            <a:chOff x="1524000" y="381000"/>
            <a:chExt cx="3657600" cy="4737900"/>
          </a:xfrm>
        </p:grpSpPr>
        <p:sp>
          <p:nvSpPr>
            <p:cNvPr id="308" name="Google Shape;308;p39"/>
            <p:cNvSpPr/>
            <p:nvPr/>
          </p:nvSpPr>
          <p:spPr>
            <a:xfrm>
              <a:off x="1524000" y="381000"/>
              <a:ext cx="3657600" cy="4724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09" name="Google Shape;309;p39"/>
            <p:cNvSpPr/>
            <p:nvPr/>
          </p:nvSpPr>
          <p:spPr>
            <a:xfrm>
              <a:off x="1524000" y="381000"/>
              <a:ext cx="3657600" cy="4737900"/>
            </a:xfrm>
            <a:prstGeom prst="rect">
              <a:avLst/>
            </a:prstGeom>
            <a:gradFill>
              <a:gsLst>
                <a:gs pos="0">
                  <a:srgbClr val="D8D8D8"/>
                </a:gs>
                <a:gs pos="15000">
                  <a:srgbClr val="FFFFFF">
                    <a:alpha val="74901"/>
                  </a:srgbClr>
                </a:gs>
                <a:gs pos="100000">
                  <a:schemeClr val="lt1"/>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grpSp>
      <p:sp>
        <p:nvSpPr>
          <p:cNvPr id="310" name="Google Shape;310;p39"/>
          <p:cNvSpPr txBox="1"/>
          <p:nvPr>
            <p:ph idx="1" type="body"/>
          </p:nvPr>
        </p:nvSpPr>
        <p:spPr>
          <a:xfrm>
            <a:off x="914400" y="4928736"/>
            <a:ext cx="7315200" cy="987900"/>
          </a:xfrm>
          <a:prstGeom prst="rect">
            <a:avLst/>
          </a:prstGeom>
          <a:noFill/>
          <a:ln>
            <a:noFill/>
          </a:ln>
        </p:spPr>
        <p:txBody>
          <a:bodyPr anchorCtr="0" anchor="t" bIns="91425" lIns="91425" spcFirstLastPara="1" rIns="91425" wrap="square" tIns="91425">
            <a:noAutofit/>
          </a:bodyPr>
          <a:lstStyle>
            <a:lvl1pPr indent="-228600" lvl="0" marL="457200" rtl="0">
              <a:spcBef>
                <a:spcPts val="0"/>
              </a:spcBef>
              <a:spcAft>
                <a:spcPts val="0"/>
              </a:spcAft>
              <a:buSzPts val="1400"/>
              <a:buNone/>
              <a:defRPr/>
            </a:lvl1pPr>
            <a:lvl2pPr indent="-228600" lvl="1" marL="914400" rtl="0">
              <a:spcBef>
                <a:spcPts val="600"/>
              </a:spcBef>
              <a:spcAft>
                <a:spcPts val="0"/>
              </a:spcAft>
              <a:buSzPts val="1400"/>
              <a:buNone/>
              <a:defRPr/>
            </a:lvl2pPr>
            <a:lvl3pPr indent="-228600" lvl="2" marL="1371600" rtl="0">
              <a:spcBef>
                <a:spcPts val="600"/>
              </a:spcBef>
              <a:spcAft>
                <a:spcPts val="0"/>
              </a:spcAft>
              <a:buSzPts val="1400"/>
              <a:buNone/>
              <a:defRPr/>
            </a:lvl3pPr>
            <a:lvl4pPr indent="-228600" lvl="3" marL="1828800" rtl="0">
              <a:spcBef>
                <a:spcPts val="600"/>
              </a:spcBef>
              <a:spcAft>
                <a:spcPts val="0"/>
              </a:spcAft>
              <a:buSzPts val="1400"/>
              <a:buNone/>
              <a:defRPr/>
            </a:lvl4pPr>
            <a:lvl5pPr indent="-228600" lvl="4" marL="2286000" rtl="0">
              <a:spcBef>
                <a:spcPts val="600"/>
              </a:spcBef>
              <a:spcAft>
                <a:spcPts val="0"/>
              </a:spcAft>
              <a:buSzPts val="1400"/>
              <a:buNone/>
              <a:defRPr/>
            </a:lvl5pPr>
            <a:lvl6pPr indent="-228600" lvl="5" marL="2743200" rtl="0">
              <a:spcBef>
                <a:spcPts val="360"/>
              </a:spcBef>
              <a:spcAft>
                <a:spcPts val="0"/>
              </a:spcAft>
              <a:buSzPts val="1400"/>
              <a:buNone/>
              <a:defRPr/>
            </a:lvl6pPr>
            <a:lvl7pPr indent="-228600" lvl="6" marL="3200400" rtl="0">
              <a:spcBef>
                <a:spcPts val="360"/>
              </a:spcBef>
              <a:spcAft>
                <a:spcPts val="0"/>
              </a:spcAft>
              <a:buSzPts val="1400"/>
              <a:buNone/>
              <a:defRPr/>
            </a:lvl7pPr>
            <a:lvl8pPr indent="-228600" lvl="7" marL="3657600" rtl="0">
              <a:spcBef>
                <a:spcPts val="360"/>
              </a:spcBef>
              <a:spcAft>
                <a:spcPts val="0"/>
              </a:spcAft>
              <a:buSzPts val="1400"/>
              <a:buNone/>
              <a:defRPr/>
            </a:lvl8pPr>
            <a:lvl9pPr indent="-228600" lvl="8" marL="4114800" rtl="0">
              <a:spcBef>
                <a:spcPts val="360"/>
              </a:spcBef>
              <a:spcAft>
                <a:spcPts val="0"/>
              </a:spcAft>
              <a:buSzPts val="1400"/>
              <a:buNone/>
              <a:defRPr/>
            </a:lvl9pPr>
          </a:lstStyle>
          <a:p/>
        </p:txBody>
      </p:sp>
      <p:sp>
        <p:nvSpPr>
          <p:cNvPr id="311" name="Google Shape;311;p39"/>
          <p:cNvSpPr txBox="1"/>
          <p:nvPr>
            <p:ph idx="10" type="dt"/>
          </p:nvPr>
        </p:nvSpPr>
        <p:spPr>
          <a:xfrm>
            <a:off x="7663438" y="6314461"/>
            <a:ext cx="1295400" cy="265200"/>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312" name="Google Shape;312;p39"/>
          <p:cNvSpPr txBox="1"/>
          <p:nvPr>
            <p:ph idx="11" type="ftr"/>
          </p:nvPr>
        </p:nvSpPr>
        <p:spPr>
          <a:xfrm>
            <a:off x="3942607" y="6305797"/>
            <a:ext cx="3717900" cy="259200"/>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313" name="Google Shape;313;p39"/>
          <p:cNvSpPr txBox="1"/>
          <p:nvPr>
            <p:ph idx="12" type="sldNum"/>
          </p:nvPr>
        </p:nvSpPr>
        <p:spPr>
          <a:xfrm>
            <a:off x="7521388" y="5476097"/>
            <a:ext cx="1483200" cy="851700"/>
          </a:xfrm>
          <a:prstGeom prst="rect">
            <a:avLst/>
          </a:prstGeom>
          <a:noFill/>
          <a:ln>
            <a:noFill/>
          </a:ln>
        </p:spPr>
        <p:txBody>
          <a:bodyPr anchorCtr="0" anchor="ctr"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
        <p:nvSpPr>
          <p:cNvPr id="314" name="Google Shape;314;p39"/>
          <p:cNvSpPr/>
          <p:nvPr>
            <p:ph idx="2" type="pic"/>
          </p:nvPr>
        </p:nvSpPr>
        <p:spPr>
          <a:xfrm rot="232884">
            <a:off x="2248140" y="564634"/>
            <a:ext cx="4653474" cy="3072442"/>
          </a:xfrm>
          <a:prstGeom prst="rect">
            <a:avLst/>
          </a:prstGeom>
          <a:solidFill>
            <a:srgbClr val="D8D8D8"/>
          </a:solidFill>
          <a:ln>
            <a:noFill/>
          </a:ln>
        </p:spPr>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Pictures above Caption">
  <p:cSld name="2 Pictures above Caption">
    <p:spTree>
      <p:nvGrpSpPr>
        <p:cNvPr id="315" name="Shape 315"/>
        <p:cNvGrpSpPr/>
        <p:nvPr/>
      </p:nvGrpSpPr>
      <p:grpSpPr>
        <a:xfrm>
          <a:off x="0" y="0"/>
          <a:ext cx="0" cy="0"/>
          <a:chOff x="0" y="0"/>
          <a:chExt cx="0" cy="0"/>
        </a:xfrm>
      </p:grpSpPr>
      <p:sp>
        <p:nvSpPr>
          <p:cNvPr id="316" name="Google Shape;316;p40"/>
          <p:cNvSpPr txBox="1"/>
          <p:nvPr>
            <p:ph type="title"/>
          </p:nvPr>
        </p:nvSpPr>
        <p:spPr>
          <a:xfrm>
            <a:off x="914400" y="3762374"/>
            <a:ext cx="7315200" cy="1161900"/>
          </a:xfrm>
          <a:prstGeom prst="rect">
            <a:avLst/>
          </a:prstGeom>
          <a:noFill/>
          <a:ln>
            <a:noFill/>
          </a:ln>
        </p:spPr>
        <p:txBody>
          <a:bodyPr anchorCtr="0" anchor="b" bIns="91425" lIns="91425" spcFirstLastPara="1" rIns="91425" wrap="square" tIns="91425">
            <a:noAutofit/>
          </a:bodyPr>
          <a:lstStyle>
            <a:lvl1pPr lvl="0" rtl="0" algn="l">
              <a:lnSpc>
                <a:spcPct val="127777"/>
              </a:lnSpc>
              <a:spcBef>
                <a:spcPts val="0"/>
              </a:spcBef>
              <a:spcAft>
                <a:spcPts val="0"/>
              </a:spcAft>
              <a:buSzPts val="1400"/>
              <a:buNone/>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grpSp>
        <p:nvGrpSpPr>
          <p:cNvPr id="317" name="Google Shape;317;p40"/>
          <p:cNvGrpSpPr/>
          <p:nvPr/>
        </p:nvGrpSpPr>
        <p:grpSpPr>
          <a:xfrm rot="-180018">
            <a:off x="113654" y="116353"/>
            <a:ext cx="3969182" cy="3705370"/>
            <a:chOff x="1524000" y="381000"/>
            <a:chExt cx="3657600" cy="4737900"/>
          </a:xfrm>
        </p:grpSpPr>
        <p:sp>
          <p:nvSpPr>
            <p:cNvPr id="318" name="Google Shape;318;p40"/>
            <p:cNvSpPr/>
            <p:nvPr/>
          </p:nvSpPr>
          <p:spPr>
            <a:xfrm>
              <a:off x="1524000" y="381000"/>
              <a:ext cx="3657600" cy="4724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19" name="Google Shape;319;p40"/>
            <p:cNvSpPr/>
            <p:nvPr/>
          </p:nvSpPr>
          <p:spPr>
            <a:xfrm>
              <a:off x="1524000" y="381000"/>
              <a:ext cx="3657600" cy="4737900"/>
            </a:xfrm>
            <a:prstGeom prst="rect">
              <a:avLst/>
            </a:prstGeom>
            <a:gradFill>
              <a:gsLst>
                <a:gs pos="0">
                  <a:srgbClr val="D8D8D8"/>
                </a:gs>
                <a:gs pos="15000">
                  <a:srgbClr val="FFFFFF">
                    <a:alpha val="74901"/>
                  </a:srgbClr>
                </a:gs>
                <a:gs pos="100000">
                  <a:schemeClr val="lt1"/>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grpSp>
      <p:sp>
        <p:nvSpPr>
          <p:cNvPr id="320" name="Google Shape;320;p40"/>
          <p:cNvSpPr/>
          <p:nvPr>
            <p:ph idx="2" type="pic"/>
          </p:nvPr>
        </p:nvSpPr>
        <p:spPr>
          <a:xfrm rot="-180074">
            <a:off x="299199" y="304960"/>
            <a:ext cx="3598335" cy="3334275"/>
          </a:xfrm>
          <a:prstGeom prst="rect">
            <a:avLst/>
          </a:prstGeom>
          <a:solidFill>
            <a:srgbClr val="D8D8D8"/>
          </a:solidFill>
          <a:ln>
            <a:noFill/>
          </a:ln>
        </p:spPr>
      </p:sp>
      <p:grpSp>
        <p:nvGrpSpPr>
          <p:cNvPr id="321" name="Google Shape;321;p40"/>
          <p:cNvGrpSpPr/>
          <p:nvPr/>
        </p:nvGrpSpPr>
        <p:grpSpPr>
          <a:xfrm rot="360073">
            <a:off x="4165443" y="323255"/>
            <a:ext cx="4792851" cy="3443433"/>
            <a:chOff x="1524000" y="381000"/>
            <a:chExt cx="3657600" cy="4737900"/>
          </a:xfrm>
        </p:grpSpPr>
        <p:sp>
          <p:nvSpPr>
            <p:cNvPr id="322" name="Google Shape;322;p40"/>
            <p:cNvSpPr/>
            <p:nvPr/>
          </p:nvSpPr>
          <p:spPr>
            <a:xfrm>
              <a:off x="1524000" y="381000"/>
              <a:ext cx="3657600" cy="4724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23" name="Google Shape;323;p40"/>
            <p:cNvSpPr/>
            <p:nvPr/>
          </p:nvSpPr>
          <p:spPr>
            <a:xfrm>
              <a:off x="1524000" y="381000"/>
              <a:ext cx="3657600" cy="4737900"/>
            </a:xfrm>
            <a:prstGeom prst="rect">
              <a:avLst/>
            </a:prstGeom>
            <a:gradFill>
              <a:gsLst>
                <a:gs pos="0">
                  <a:srgbClr val="D8D8D8"/>
                </a:gs>
                <a:gs pos="15000">
                  <a:srgbClr val="FFFFFF">
                    <a:alpha val="74901"/>
                  </a:srgbClr>
                </a:gs>
                <a:gs pos="100000">
                  <a:schemeClr val="lt1"/>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grpSp>
      <p:sp>
        <p:nvSpPr>
          <p:cNvPr id="324" name="Google Shape;324;p40"/>
          <p:cNvSpPr/>
          <p:nvPr>
            <p:ph idx="3" type="pic"/>
          </p:nvPr>
        </p:nvSpPr>
        <p:spPr>
          <a:xfrm rot="360114">
            <a:off x="4336404" y="507730"/>
            <a:ext cx="4432799" cy="3072347"/>
          </a:xfrm>
          <a:prstGeom prst="rect">
            <a:avLst/>
          </a:prstGeom>
          <a:solidFill>
            <a:srgbClr val="D8D8D8"/>
          </a:solidFill>
          <a:ln>
            <a:noFill/>
          </a:ln>
        </p:spPr>
      </p:sp>
      <p:sp>
        <p:nvSpPr>
          <p:cNvPr id="325" name="Google Shape;325;p40"/>
          <p:cNvSpPr txBox="1"/>
          <p:nvPr>
            <p:ph idx="1" type="body"/>
          </p:nvPr>
        </p:nvSpPr>
        <p:spPr>
          <a:xfrm>
            <a:off x="914400" y="4926106"/>
            <a:ext cx="7315200" cy="990600"/>
          </a:xfrm>
          <a:prstGeom prst="rect">
            <a:avLst/>
          </a:prstGeom>
          <a:noFill/>
          <a:ln>
            <a:noFill/>
          </a:ln>
        </p:spPr>
        <p:txBody>
          <a:bodyPr anchorCtr="0" anchor="t" bIns="91425" lIns="91425" spcFirstLastPara="1" rIns="91425" wrap="square" tIns="91425">
            <a:noAutofit/>
          </a:bodyPr>
          <a:lstStyle>
            <a:lvl1pPr indent="-228600" lvl="0" marL="457200" rtl="0">
              <a:spcBef>
                <a:spcPts val="0"/>
              </a:spcBef>
              <a:spcAft>
                <a:spcPts val="0"/>
              </a:spcAft>
              <a:buSzPts val="1400"/>
              <a:buNone/>
              <a:defRPr/>
            </a:lvl1pPr>
            <a:lvl2pPr indent="-228600" lvl="1" marL="914400" rtl="0">
              <a:spcBef>
                <a:spcPts val="600"/>
              </a:spcBef>
              <a:spcAft>
                <a:spcPts val="0"/>
              </a:spcAft>
              <a:buSzPts val="1400"/>
              <a:buNone/>
              <a:defRPr/>
            </a:lvl2pPr>
            <a:lvl3pPr indent="-228600" lvl="2" marL="1371600" rtl="0">
              <a:spcBef>
                <a:spcPts val="600"/>
              </a:spcBef>
              <a:spcAft>
                <a:spcPts val="0"/>
              </a:spcAft>
              <a:buSzPts val="1400"/>
              <a:buNone/>
              <a:defRPr/>
            </a:lvl3pPr>
            <a:lvl4pPr indent="-228600" lvl="3" marL="1828800" rtl="0">
              <a:spcBef>
                <a:spcPts val="600"/>
              </a:spcBef>
              <a:spcAft>
                <a:spcPts val="0"/>
              </a:spcAft>
              <a:buSzPts val="1400"/>
              <a:buNone/>
              <a:defRPr/>
            </a:lvl4pPr>
            <a:lvl5pPr indent="-228600" lvl="4" marL="2286000" rtl="0">
              <a:spcBef>
                <a:spcPts val="600"/>
              </a:spcBef>
              <a:spcAft>
                <a:spcPts val="0"/>
              </a:spcAft>
              <a:buSzPts val="1400"/>
              <a:buNone/>
              <a:defRPr/>
            </a:lvl5pPr>
            <a:lvl6pPr indent="-228600" lvl="5" marL="2743200" rtl="0">
              <a:spcBef>
                <a:spcPts val="360"/>
              </a:spcBef>
              <a:spcAft>
                <a:spcPts val="0"/>
              </a:spcAft>
              <a:buSzPts val="1400"/>
              <a:buNone/>
              <a:defRPr/>
            </a:lvl6pPr>
            <a:lvl7pPr indent="-228600" lvl="6" marL="3200400" rtl="0">
              <a:spcBef>
                <a:spcPts val="360"/>
              </a:spcBef>
              <a:spcAft>
                <a:spcPts val="0"/>
              </a:spcAft>
              <a:buSzPts val="1400"/>
              <a:buNone/>
              <a:defRPr/>
            </a:lvl7pPr>
            <a:lvl8pPr indent="-228600" lvl="7" marL="3657600" rtl="0">
              <a:spcBef>
                <a:spcPts val="360"/>
              </a:spcBef>
              <a:spcAft>
                <a:spcPts val="0"/>
              </a:spcAft>
              <a:buSzPts val="1400"/>
              <a:buNone/>
              <a:defRPr/>
            </a:lvl8pPr>
            <a:lvl9pPr indent="-228600" lvl="8" marL="4114800" rtl="0">
              <a:spcBef>
                <a:spcPts val="360"/>
              </a:spcBef>
              <a:spcAft>
                <a:spcPts val="0"/>
              </a:spcAft>
              <a:buSzPts val="1400"/>
              <a:buNone/>
              <a:defRPr/>
            </a:lvl9pPr>
          </a:lstStyle>
          <a:p/>
        </p:txBody>
      </p:sp>
      <p:sp>
        <p:nvSpPr>
          <p:cNvPr id="326" name="Google Shape;326;p40"/>
          <p:cNvSpPr txBox="1"/>
          <p:nvPr>
            <p:ph idx="10" type="dt"/>
          </p:nvPr>
        </p:nvSpPr>
        <p:spPr>
          <a:xfrm>
            <a:off x="7663438" y="6314461"/>
            <a:ext cx="1295400" cy="265200"/>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327" name="Google Shape;327;p40"/>
          <p:cNvSpPr txBox="1"/>
          <p:nvPr>
            <p:ph idx="11" type="ftr"/>
          </p:nvPr>
        </p:nvSpPr>
        <p:spPr>
          <a:xfrm>
            <a:off x="3942607" y="6305797"/>
            <a:ext cx="3717900" cy="259200"/>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328" name="Google Shape;328;p40"/>
          <p:cNvSpPr txBox="1"/>
          <p:nvPr>
            <p:ph idx="12" type="sldNum"/>
          </p:nvPr>
        </p:nvSpPr>
        <p:spPr>
          <a:xfrm>
            <a:off x="7521388" y="5476097"/>
            <a:ext cx="1483200" cy="851700"/>
          </a:xfrm>
          <a:prstGeom prst="rect">
            <a:avLst/>
          </a:prstGeom>
          <a:noFill/>
          <a:ln>
            <a:noFill/>
          </a:ln>
        </p:spPr>
        <p:txBody>
          <a:bodyPr anchorCtr="0" anchor="ctr"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bg>
      <p:bgPr>
        <a:blipFill rotWithShape="1">
          <a:blip r:embed="rId2">
            <a:alphaModFix/>
          </a:blip>
          <a:stretch>
            <a:fillRect b="0" l="0" r="0" t="0"/>
          </a:stretch>
        </a:blipFill>
      </p:bgPr>
    </p:bg>
    <p:spTree>
      <p:nvGrpSpPr>
        <p:cNvPr id="329" name="Shape 329"/>
        <p:cNvGrpSpPr/>
        <p:nvPr/>
      </p:nvGrpSpPr>
      <p:grpSpPr>
        <a:xfrm>
          <a:off x="0" y="0"/>
          <a:ext cx="0" cy="0"/>
          <a:chOff x="0" y="0"/>
          <a:chExt cx="0" cy="0"/>
        </a:xfrm>
      </p:grpSpPr>
      <p:sp>
        <p:nvSpPr>
          <p:cNvPr id="330" name="Google Shape;330;p41"/>
          <p:cNvSpPr txBox="1"/>
          <p:nvPr>
            <p:ph type="title"/>
          </p:nvPr>
        </p:nvSpPr>
        <p:spPr>
          <a:xfrm>
            <a:off x="914400" y="503238"/>
            <a:ext cx="7313700" cy="8685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Clr>
                <a:schemeClr val="dk1"/>
              </a:buClr>
              <a:buSzPts val="1400"/>
              <a:buNone/>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331" name="Google Shape;331;p41"/>
          <p:cNvSpPr txBox="1"/>
          <p:nvPr>
            <p:ph idx="1" type="body"/>
          </p:nvPr>
        </p:nvSpPr>
        <p:spPr>
          <a:xfrm rot="5400000">
            <a:off x="2543163" y="106288"/>
            <a:ext cx="4056000" cy="7313700"/>
          </a:xfrm>
          <a:prstGeom prst="rect">
            <a:avLst/>
          </a:prstGeom>
          <a:noFill/>
          <a:ln>
            <a:noFill/>
          </a:ln>
        </p:spPr>
        <p:txBody>
          <a:bodyPr anchorCtr="0" anchor="t" bIns="91425" lIns="91425" spcFirstLastPara="1" rIns="91425" wrap="square" tIns="91425">
            <a:noAutofit/>
          </a:bodyPr>
          <a:lstStyle>
            <a:lvl1pPr indent="-317500" lvl="0" marL="457200" rtl="0">
              <a:spcBef>
                <a:spcPts val="2000"/>
              </a:spcBef>
              <a:spcAft>
                <a:spcPts val="0"/>
              </a:spcAft>
              <a:buSzPts val="1400"/>
              <a:buChar char="•"/>
              <a:defRPr/>
            </a:lvl1pPr>
            <a:lvl2pPr indent="-317500" lvl="1" marL="914400" rtl="0">
              <a:spcBef>
                <a:spcPts val="600"/>
              </a:spcBef>
              <a:spcAft>
                <a:spcPts val="0"/>
              </a:spcAft>
              <a:buSzPts val="1400"/>
              <a:buChar char="•"/>
              <a:defRPr/>
            </a:lvl2pPr>
            <a:lvl3pPr indent="-317500" lvl="2" marL="1371600" rtl="0">
              <a:spcBef>
                <a:spcPts val="600"/>
              </a:spcBef>
              <a:spcAft>
                <a:spcPts val="0"/>
              </a:spcAft>
              <a:buSzPts val="1400"/>
              <a:buChar char="•"/>
              <a:defRPr/>
            </a:lvl3pPr>
            <a:lvl4pPr indent="-317500" lvl="3" marL="1828800" rtl="0">
              <a:spcBef>
                <a:spcPts val="600"/>
              </a:spcBef>
              <a:spcAft>
                <a:spcPts val="0"/>
              </a:spcAft>
              <a:buSzPts val="1400"/>
              <a:buChar char="•"/>
              <a:defRPr/>
            </a:lvl4pPr>
            <a:lvl5pPr indent="-317500" lvl="4" marL="2286000" rtl="0">
              <a:spcBef>
                <a:spcPts val="600"/>
              </a:spcBef>
              <a:spcAft>
                <a:spcPts val="0"/>
              </a:spcAft>
              <a:buSzPts val="1400"/>
              <a:buChar char="•"/>
              <a:defRPr/>
            </a:lvl5pPr>
            <a:lvl6pPr indent="-317500" lvl="5" marL="2743200" rtl="0">
              <a:spcBef>
                <a:spcPts val="360"/>
              </a:spcBef>
              <a:spcAft>
                <a:spcPts val="0"/>
              </a:spcAft>
              <a:buSzPts val="1400"/>
              <a:buChar char="•"/>
              <a:defRPr/>
            </a:lvl6pPr>
            <a:lvl7pPr indent="-317500" lvl="6" marL="3200400" rtl="0">
              <a:spcBef>
                <a:spcPts val="360"/>
              </a:spcBef>
              <a:spcAft>
                <a:spcPts val="0"/>
              </a:spcAft>
              <a:buSzPts val="1400"/>
              <a:buChar char="•"/>
              <a:defRPr/>
            </a:lvl7pPr>
            <a:lvl8pPr indent="-317500" lvl="7" marL="3657600" rtl="0">
              <a:spcBef>
                <a:spcPts val="360"/>
              </a:spcBef>
              <a:spcAft>
                <a:spcPts val="0"/>
              </a:spcAft>
              <a:buSzPts val="1400"/>
              <a:buChar char="•"/>
              <a:defRPr/>
            </a:lvl8pPr>
            <a:lvl9pPr indent="-317500" lvl="8" marL="4114800" rtl="0">
              <a:spcBef>
                <a:spcPts val="360"/>
              </a:spcBef>
              <a:spcAft>
                <a:spcPts val="0"/>
              </a:spcAft>
              <a:buSzPts val="1400"/>
              <a:buChar char="•"/>
              <a:defRPr/>
            </a:lvl9pPr>
          </a:lstStyle>
          <a:p/>
        </p:txBody>
      </p:sp>
      <p:sp>
        <p:nvSpPr>
          <p:cNvPr id="332" name="Google Shape;332;p41"/>
          <p:cNvSpPr txBox="1"/>
          <p:nvPr>
            <p:ph idx="10" type="dt"/>
          </p:nvPr>
        </p:nvSpPr>
        <p:spPr>
          <a:xfrm>
            <a:off x="7663438" y="6314461"/>
            <a:ext cx="1295400" cy="265200"/>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333" name="Google Shape;333;p41"/>
          <p:cNvSpPr txBox="1"/>
          <p:nvPr>
            <p:ph idx="11" type="ftr"/>
          </p:nvPr>
        </p:nvSpPr>
        <p:spPr>
          <a:xfrm>
            <a:off x="3942607" y="6305797"/>
            <a:ext cx="3717900" cy="259200"/>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334" name="Google Shape;334;p41"/>
          <p:cNvSpPr txBox="1"/>
          <p:nvPr>
            <p:ph idx="12" type="sldNum"/>
          </p:nvPr>
        </p:nvSpPr>
        <p:spPr>
          <a:xfrm>
            <a:off x="7521388" y="5476097"/>
            <a:ext cx="1483200" cy="851700"/>
          </a:xfrm>
          <a:prstGeom prst="rect">
            <a:avLst/>
          </a:prstGeom>
          <a:noFill/>
          <a:ln>
            <a:noFill/>
          </a:ln>
        </p:spPr>
        <p:txBody>
          <a:bodyPr anchorCtr="0" anchor="ctr"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bg>
      <p:bgPr>
        <a:blipFill rotWithShape="1">
          <a:blip r:embed="rId2">
            <a:alphaModFix/>
          </a:blip>
          <a:stretch>
            <a:fillRect b="0" l="0" r="0" t="0"/>
          </a:stretch>
        </a:blipFill>
      </p:bgPr>
    </p:bg>
    <p:spTree>
      <p:nvGrpSpPr>
        <p:cNvPr id="335" name="Shape 335"/>
        <p:cNvGrpSpPr/>
        <p:nvPr/>
      </p:nvGrpSpPr>
      <p:grpSpPr>
        <a:xfrm>
          <a:off x="0" y="0"/>
          <a:ext cx="0" cy="0"/>
          <a:chOff x="0" y="0"/>
          <a:chExt cx="0" cy="0"/>
        </a:xfrm>
      </p:grpSpPr>
      <p:sp>
        <p:nvSpPr>
          <p:cNvPr id="336" name="Google Shape;336;p42"/>
          <p:cNvSpPr txBox="1"/>
          <p:nvPr>
            <p:ph type="title"/>
          </p:nvPr>
        </p:nvSpPr>
        <p:spPr>
          <a:xfrm rot="5400000">
            <a:off x="5295915" y="2706701"/>
            <a:ext cx="5357700" cy="8460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Clr>
                <a:schemeClr val="dk1"/>
              </a:buClr>
              <a:buSzPts val="1400"/>
              <a:buNone/>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337" name="Google Shape;337;p42"/>
          <p:cNvSpPr txBox="1"/>
          <p:nvPr>
            <p:ph idx="1" type="body"/>
          </p:nvPr>
        </p:nvSpPr>
        <p:spPr>
          <a:xfrm rot="5400000">
            <a:off x="1207350" y="157901"/>
            <a:ext cx="5357700" cy="5943600"/>
          </a:xfrm>
          <a:prstGeom prst="rect">
            <a:avLst/>
          </a:prstGeom>
          <a:noFill/>
          <a:ln>
            <a:noFill/>
          </a:ln>
        </p:spPr>
        <p:txBody>
          <a:bodyPr anchorCtr="0" anchor="t" bIns="91425" lIns="91425" spcFirstLastPara="1" rIns="91425" wrap="square" tIns="91425">
            <a:noAutofit/>
          </a:bodyPr>
          <a:lstStyle>
            <a:lvl1pPr indent="-317500" lvl="0" marL="457200" rtl="0">
              <a:spcBef>
                <a:spcPts val="2000"/>
              </a:spcBef>
              <a:spcAft>
                <a:spcPts val="0"/>
              </a:spcAft>
              <a:buSzPts val="1400"/>
              <a:buChar char="•"/>
              <a:defRPr/>
            </a:lvl1pPr>
            <a:lvl2pPr indent="-317500" lvl="1" marL="914400" rtl="0">
              <a:spcBef>
                <a:spcPts val="600"/>
              </a:spcBef>
              <a:spcAft>
                <a:spcPts val="0"/>
              </a:spcAft>
              <a:buSzPts val="1400"/>
              <a:buChar char="•"/>
              <a:defRPr/>
            </a:lvl2pPr>
            <a:lvl3pPr indent="-317500" lvl="2" marL="1371600" rtl="0">
              <a:spcBef>
                <a:spcPts val="600"/>
              </a:spcBef>
              <a:spcAft>
                <a:spcPts val="0"/>
              </a:spcAft>
              <a:buSzPts val="1400"/>
              <a:buChar char="•"/>
              <a:defRPr/>
            </a:lvl3pPr>
            <a:lvl4pPr indent="-317500" lvl="3" marL="1828800" rtl="0">
              <a:spcBef>
                <a:spcPts val="600"/>
              </a:spcBef>
              <a:spcAft>
                <a:spcPts val="0"/>
              </a:spcAft>
              <a:buSzPts val="1400"/>
              <a:buChar char="•"/>
              <a:defRPr/>
            </a:lvl4pPr>
            <a:lvl5pPr indent="-317500" lvl="4" marL="2286000" rtl="0">
              <a:spcBef>
                <a:spcPts val="600"/>
              </a:spcBef>
              <a:spcAft>
                <a:spcPts val="0"/>
              </a:spcAft>
              <a:buSzPts val="1400"/>
              <a:buChar char="•"/>
              <a:defRPr/>
            </a:lvl5pPr>
            <a:lvl6pPr indent="-317500" lvl="5" marL="2743200" rtl="0">
              <a:spcBef>
                <a:spcPts val="360"/>
              </a:spcBef>
              <a:spcAft>
                <a:spcPts val="0"/>
              </a:spcAft>
              <a:buSzPts val="1400"/>
              <a:buChar char="•"/>
              <a:defRPr/>
            </a:lvl6pPr>
            <a:lvl7pPr indent="-317500" lvl="6" marL="3200400" rtl="0">
              <a:spcBef>
                <a:spcPts val="360"/>
              </a:spcBef>
              <a:spcAft>
                <a:spcPts val="0"/>
              </a:spcAft>
              <a:buSzPts val="1400"/>
              <a:buChar char="•"/>
              <a:defRPr/>
            </a:lvl7pPr>
            <a:lvl8pPr indent="-317500" lvl="7" marL="3657600" rtl="0">
              <a:spcBef>
                <a:spcPts val="360"/>
              </a:spcBef>
              <a:spcAft>
                <a:spcPts val="0"/>
              </a:spcAft>
              <a:buSzPts val="1400"/>
              <a:buChar char="•"/>
              <a:defRPr/>
            </a:lvl8pPr>
            <a:lvl9pPr indent="-317500" lvl="8" marL="4114800" rtl="0">
              <a:spcBef>
                <a:spcPts val="360"/>
              </a:spcBef>
              <a:spcAft>
                <a:spcPts val="0"/>
              </a:spcAft>
              <a:buSzPts val="1400"/>
              <a:buChar char="•"/>
              <a:defRPr/>
            </a:lvl9pPr>
          </a:lstStyle>
          <a:p/>
        </p:txBody>
      </p:sp>
      <p:sp>
        <p:nvSpPr>
          <p:cNvPr id="338" name="Google Shape;338;p42"/>
          <p:cNvSpPr txBox="1"/>
          <p:nvPr>
            <p:ph idx="10" type="dt"/>
          </p:nvPr>
        </p:nvSpPr>
        <p:spPr>
          <a:xfrm>
            <a:off x="7663438" y="6314461"/>
            <a:ext cx="1295400" cy="265200"/>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339" name="Google Shape;339;p42"/>
          <p:cNvSpPr txBox="1"/>
          <p:nvPr>
            <p:ph idx="11" type="ftr"/>
          </p:nvPr>
        </p:nvSpPr>
        <p:spPr>
          <a:xfrm>
            <a:off x="3942607" y="6305797"/>
            <a:ext cx="3717900" cy="259200"/>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340" name="Google Shape;340;p42"/>
          <p:cNvSpPr txBox="1"/>
          <p:nvPr>
            <p:ph idx="12" type="sldNum"/>
          </p:nvPr>
        </p:nvSpPr>
        <p:spPr>
          <a:xfrm>
            <a:off x="7521388" y="5476097"/>
            <a:ext cx="1483200" cy="851700"/>
          </a:xfrm>
          <a:prstGeom prst="rect">
            <a:avLst/>
          </a:prstGeom>
          <a:noFill/>
          <a:ln>
            <a:noFill/>
          </a:ln>
        </p:spPr>
        <p:txBody>
          <a:bodyPr anchorCtr="0" anchor="ctr"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9.xml"/><Relationship Id="rId11" Type="http://schemas.openxmlformats.org/officeDocument/2006/relationships/slideLayout" Target="../slideLayouts/slideLayout10.xml"/><Relationship Id="rId22" Type="http://schemas.openxmlformats.org/officeDocument/2006/relationships/theme" Target="../theme/theme3.xml"/><Relationship Id="rId10" Type="http://schemas.openxmlformats.org/officeDocument/2006/relationships/slideLayout" Target="../slideLayouts/slideLayout9.xml"/><Relationship Id="rId21" Type="http://schemas.openxmlformats.org/officeDocument/2006/relationships/slideLayout" Target="../slideLayouts/slideLayout20.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slideLayout" Target="../slideLayouts/slideLayout18.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9.xml"/><Relationship Id="rId11" Type="http://schemas.openxmlformats.org/officeDocument/2006/relationships/slideLayout" Target="../slideLayouts/slideLayout30.xml"/><Relationship Id="rId22" Type="http://schemas.openxmlformats.org/officeDocument/2006/relationships/theme" Target="../theme/theme1.xml"/><Relationship Id="rId10" Type="http://schemas.openxmlformats.org/officeDocument/2006/relationships/slideLayout" Target="../slideLayouts/slideLayout29.xml"/><Relationship Id="rId21" Type="http://schemas.openxmlformats.org/officeDocument/2006/relationships/slideLayout" Target="../slideLayouts/slideLayout40.xml"/><Relationship Id="rId13" Type="http://schemas.openxmlformats.org/officeDocument/2006/relationships/slideLayout" Target="../slideLayouts/slideLayout32.xml"/><Relationship Id="rId12" Type="http://schemas.openxmlformats.org/officeDocument/2006/relationships/slideLayout" Target="../slideLayouts/slideLayout31.xml"/><Relationship Id="rId1" Type="http://schemas.openxmlformats.org/officeDocument/2006/relationships/image" Target="../media/image1.jpg"/><Relationship Id="rId2" Type="http://schemas.openxmlformats.org/officeDocument/2006/relationships/slideLayout" Target="../slideLayouts/slideLayout21.xml"/><Relationship Id="rId3" Type="http://schemas.openxmlformats.org/officeDocument/2006/relationships/slideLayout" Target="../slideLayouts/slideLayout22.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5" Type="http://schemas.openxmlformats.org/officeDocument/2006/relationships/slideLayout" Target="../slideLayouts/slideLayout34.xml"/><Relationship Id="rId14" Type="http://schemas.openxmlformats.org/officeDocument/2006/relationships/slideLayout" Target="../slideLayouts/slideLayout33.xml"/><Relationship Id="rId17" Type="http://schemas.openxmlformats.org/officeDocument/2006/relationships/slideLayout" Target="../slideLayouts/slideLayout36.xml"/><Relationship Id="rId16" Type="http://schemas.openxmlformats.org/officeDocument/2006/relationships/slideLayout" Target="../slideLayouts/slideLayout35.xml"/><Relationship Id="rId5" Type="http://schemas.openxmlformats.org/officeDocument/2006/relationships/slideLayout" Target="../slideLayouts/slideLayout24.xml"/><Relationship Id="rId19" Type="http://schemas.openxmlformats.org/officeDocument/2006/relationships/slideLayout" Target="../slideLayouts/slideLayout38.xml"/><Relationship Id="rId6" Type="http://schemas.openxmlformats.org/officeDocument/2006/relationships/slideLayout" Target="../slideLayouts/slideLayout25.xml"/><Relationship Id="rId18" Type="http://schemas.openxmlformats.org/officeDocument/2006/relationships/slideLayout" Target="../slideLayouts/slideLayout37.xml"/><Relationship Id="rId7" Type="http://schemas.openxmlformats.org/officeDocument/2006/relationships/slideLayout" Target="../slideLayouts/slideLayout26.xml"/><Relationship Id="rId8"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1">
            <a:alphaModFix/>
          </a:blip>
          <a:stretch>
            <a:fillRect b="0" l="0" r="0" t="0"/>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914400" y="503238"/>
            <a:ext cx="7313613" cy="868362"/>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Clr>
                <a:schemeClr val="dk1"/>
              </a:buClr>
              <a:buSzPts val="1400"/>
              <a:buFont typeface="Arial"/>
              <a:buNone/>
              <a:defRPr/>
            </a:lvl1pPr>
            <a:lvl2pPr indent="-88900" lvl="1" marL="0" marR="0" rtl="0" algn="l">
              <a:spcBef>
                <a:spcPts val="0"/>
              </a:spcBef>
              <a:spcAft>
                <a:spcPts val="0"/>
              </a:spcAft>
              <a:buSzPts val="1400"/>
              <a:buChar char="○"/>
              <a:defRPr/>
            </a:lvl2pPr>
            <a:lvl3pPr indent="-88900" lvl="2" marL="0" marR="0" rtl="0" algn="l">
              <a:spcBef>
                <a:spcPts val="0"/>
              </a:spcBef>
              <a:spcAft>
                <a:spcPts val="0"/>
              </a:spcAft>
              <a:buSzPts val="1400"/>
              <a:buChar char="■"/>
              <a:defRPr/>
            </a:lvl3pPr>
            <a:lvl4pPr indent="-88900" lvl="3" marL="0" marR="0" rtl="0" algn="l">
              <a:spcBef>
                <a:spcPts val="0"/>
              </a:spcBef>
              <a:spcAft>
                <a:spcPts val="0"/>
              </a:spcAft>
              <a:buSzPts val="1400"/>
              <a:buChar char="●"/>
              <a:defRPr/>
            </a:lvl4pPr>
            <a:lvl5pPr indent="-88900" lvl="4" marL="0" marR="0" rtl="0" algn="l">
              <a:spcBef>
                <a:spcPts val="0"/>
              </a:spcBef>
              <a:spcAft>
                <a:spcPts val="0"/>
              </a:spcAft>
              <a:buSzPts val="1400"/>
              <a:buChar char="○"/>
              <a:defRPr/>
            </a:lvl5pPr>
            <a:lvl6pPr indent="-88900" lvl="5" marL="0" marR="0" rtl="0" algn="l">
              <a:spcBef>
                <a:spcPts val="0"/>
              </a:spcBef>
              <a:spcAft>
                <a:spcPts val="0"/>
              </a:spcAft>
              <a:buSzPts val="1400"/>
              <a:buChar char="■"/>
              <a:defRPr/>
            </a:lvl6pPr>
            <a:lvl7pPr indent="-88900" lvl="6" marL="0" marR="0" rtl="0" algn="l">
              <a:spcBef>
                <a:spcPts val="0"/>
              </a:spcBef>
              <a:spcAft>
                <a:spcPts val="0"/>
              </a:spcAft>
              <a:buSzPts val="1400"/>
              <a:buChar char="●"/>
              <a:defRPr/>
            </a:lvl7pPr>
            <a:lvl8pPr indent="-88900" lvl="7" marL="0" marR="0" rtl="0" algn="l">
              <a:spcBef>
                <a:spcPts val="0"/>
              </a:spcBef>
              <a:spcAft>
                <a:spcPts val="0"/>
              </a:spcAft>
              <a:buSzPts val="1400"/>
              <a:buChar char="○"/>
              <a:defRPr/>
            </a:lvl8pPr>
            <a:lvl9pPr indent="-88900" lvl="8" marL="0" marR="0" rtl="0" algn="l">
              <a:spcBef>
                <a:spcPts val="0"/>
              </a:spcBef>
              <a:spcAft>
                <a:spcPts val="0"/>
              </a:spcAft>
              <a:buSzPts val="1400"/>
              <a:buChar char="■"/>
              <a:defRPr/>
            </a:lvl9pPr>
          </a:lstStyle>
          <a:p/>
        </p:txBody>
      </p:sp>
      <p:sp>
        <p:nvSpPr>
          <p:cNvPr id="7" name="Google Shape;7;p1"/>
          <p:cNvSpPr txBox="1"/>
          <p:nvPr>
            <p:ph idx="1" type="body"/>
          </p:nvPr>
        </p:nvSpPr>
        <p:spPr>
          <a:xfrm>
            <a:off x="914400" y="1735138"/>
            <a:ext cx="7313613" cy="4056062"/>
          </a:xfrm>
          <a:prstGeom prst="rect">
            <a:avLst/>
          </a:prstGeom>
          <a:noFill/>
          <a:ln>
            <a:noFill/>
          </a:ln>
        </p:spPr>
        <p:txBody>
          <a:bodyPr anchorCtr="0" anchor="t" bIns="91425" lIns="91425" spcFirstLastPara="1" rIns="91425" wrap="square" tIns="91425">
            <a:noAutofit/>
          </a:bodyPr>
          <a:lstStyle>
            <a:lvl1pPr indent="-317500" lvl="0" marL="457200" marR="0" rtl="0" algn="l">
              <a:spcBef>
                <a:spcPts val="2000"/>
              </a:spcBef>
              <a:spcAft>
                <a:spcPts val="0"/>
              </a:spcAft>
              <a:buClr>
                <a:schemeClr val="dk1"/>
              </a:buClr>
              <a:buSzPts val="1400"/>
              <a:buFont typeface="Arial"/>
              <a:buChar char="•"/>
              <a:defRPr/>
            </a:lvl1pPr>
            <a:lvl2pPr indent="-317500" lvl="1" marL="914400" marR="0" rtl="0" algn="l">
              <a:spcBef>
                <a:spcPts val="600"/>
              </a:spcBef>
              <a:spcAft>
                <a:spcPts val="0"/>
              </a:spcAft>
              <a:buClr>
                <a:schemeClr val="dk1"/>
              </a:buClr>
              <a:buSzPts val="1400"/>
              <a:buFont typeface="Arial"/>
              <a:buChar char="•"/>
              <a:defRPr/>
            </a:lvl2pPr>
            <a:lvl3pPr indent="-317500" lvl="2" marL="1371600" marR="0" rtl="0" algn="l">
              <a:spcBef>
                <a:spcPts val="600"/>
              </a:spcBef>
              <a:spcAft>
                <a:spcPts val="0"/>
              </a:spcAft>
              <a:buClr>
                <a:schemeClr val="dk1"/>
              </a:buClr>
              <a:buSzPts val="1400"/>
              <a:buFont typeface="Arial"/>
              <a:buChar char="•"/>
              <a:defRPr/>
            </a:lvl3pPr>
            <a:lvl4pPr indent="-317500" lvl="3" marL="1828800" marR="0" rtl="0" algn="l">
              <a:spcBef>
                <a:spcPts val="600"/>
              </a:spcBef>
              <a:spcAft>
                <a:spcPts val="0"/>
              </a:spcAft>
              <a:buClr>
                <a:schemeClr val="dk1"/>
              </a:buClr>
              <a:buSzPts val="1400"/>
              <a:buFont typeface="Arial"/>
              <a:buChar char="•"/>
              <a:defRPr/>
            </a:lvl4pPr>
            <a:lvl5pPr indent="-317500" lvl="4" marL="2286000" marR="0" rtl="0" algn="l">
              <a:spcBef>
                <a:spcPts val="600"/>
              </a:spcBef>
              <a:spcAft>
                <a:spcPts val="0"/>
              </a:spcAft>
              <a:buClr>
                <a:schemeClr val="dk1"/>
              </a:buClr>
              <a:buSzPts val="1400"/>
              <a:buFont typeface="Arial"/>
              <a:buChar char="•"/>
              <a:defRPr/>
            </a:lvl5pPr>
            <a:lvl6pPr indent="-317500" lvl="5" marL="2743200" marR="0" rtl="0" algn="l">
              <a:spcBef>
                <a:spcPts val="360"/>
              </a:spcBef>
              <a:spcAft>
                <a:spcPts val="0"/>
              </a:spcAft>
              <a:buClr>
                <a:schemeClr val="dk1"/>
              </a:buClr>
              <a:buSzPts val="1400"/>
              <a:buFont typeface="Arial"/>
              <a:buChar char="•"/>
              <a:defRPr/>
            </a:lvl6pPr>
            <a:lvl7pPr indent="-317500" lvl="6" marL="3200400" marR="0" rtl="0" algn="l">
              <a:spcBef>
                <a:spcPts val="360"/>
              </a:spcBef>
              <a:spcAft>
                <a:spcPts val="0"/>
              </a:spcAft>
              <a:buClr>
                <a:schemeClr val="dk1"/>
              </a:buClr>
              <a:buSzPts val="1400"/>
              <a:buFont typeface="Arial"/>
              <a:buChar char="•"/>
              <a:defRPr/>
            </a:lvl7pPr>
            <a:lvl8pPr indent="-317500" lvl="7" marL="3657600" marR="0" rtl="0" algn="l">
              <a:spcBef>
                <a:spcPts val="360"/>
              </a:spcBef>
              <a:spcAft>
                <a:spcPts val="0"/>
              </a:spcAft>
              <a:buClr>
                <a:schemeClr val="dk1"/>
              </a:buClr>
              <a:buSzPts val="1400"/>
              <a:buFont typeface="Arial"/>
              <a:buChar char="•"/>
              <a:defRPr/>
            </a:lvl8pPr>
            <a:lvl9pPr indent="-317500" lvl="8" marL="4114800" marR="0" rtl="0" algn="l">
              <a:spcBef>
                <a:spcPts val="360"/>
              </a:spcBef>
              <a:spcAft>
                <a:spcPts val="0"/>
              </a:spcAft>
              <a:buClr>
                <a:schemeClr val="dk1"/>
              </a:buClr>
              <a:buSzPts val="1400"/>
              <a:buFont typeface="Arial"/>
              <a:buChar char="•"/>
              <a:defRPr/>
            </a:lvl9pPr>
          </a:lstStyle>
          <a:p/>
        </p:txBody>
      </p:sp>
      <p:sp>
        <p:nvSpPr>
          <p:cNvPr id="8" name="Google Shape;8;p1"/>
          <p:cNvSpPr txBox="1"/>
          <p:nvPr>
            <p:ph idx="10" type="dt"/>
          </p:nvPr>
        </p:nvSpPr>
        <p:spPr>
          <a:xfrm>
            <a:off x="7663438" y="6314461"/>
            <a:ext cx="1295400" cy="265089"/>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9" name="Google Shape;9;p1"/>
          <p:cNvSpPr txBox="1"/>
          <p:nvPr>
            <p:ph idx="11" type="ftr"/>
          </p:nvPr>
        </p:nvSpPr>
        <p:spPr>
          <a:xfrm>
            <a:off x="3942607" y="6305797"/>
            <a:ext cx="3717967" cy="259278"/>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0" name="Google Shape;10;p1"/>
          <p:cNvSpPr txBox="1"/>
          <p:nvPr>
            <p:ph idx="12" type="sldNum"/>
          </p:nvPr>
        </p:nvSpPr>
        <p:spPr>
          <a:xfrm>
            <a:off x="7521388" y="5476097"/>
            <a:ext cx="1483056" cy="851848"/>
          </a:xfrm>
          <a:prstGeom prst="rect">
            <a:avLst/>
          </a:prstGeom>
          <a:noFill/>
          <a:ln>
            <a:noFill/>
          </a:ln>
        </p:spPr>
        <p:txBody>
          <a:bodyPr anchorCtr="0" anchor="ctr"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1">
            <a:alphaModFix/>
          </a:blip>
          <a:stretch>
            <a:fillRect b="0" l="0" r="0" t="0"/>
          </a:stretch>
        </a:blipFill>
      </p:bgPr>
    </p:bg>
    <p:spTree>
      <p:nvGrpSpPr>
        <p:cNvPr id="173" name="Shape 173"/>
        <p:cNvGrpSpPr/>
        <p:nvPr/>
      </p:nvGrpSpPr>
      <p:grpSpPr>
        <a:xfrm>
          <a:off x="0" y="0"/>
          <a:ext cx="0" cy="0"/>
          <a:chOff x="0" y="0"/>
          <a:chExt cx="0" cy="0"/>
        </a:xfrm>
      </p:grpSpPr>
      <p:sp>
        <p:nvSpPr>
          <p:cNvPr id="174" name="Google Shape;174;p22"/>
          <p:cNvSpPr txBox="1"/>
          <p:nvPr>
            <p:ph type="title"/>
          </p:nvPr>
        </p:nvSpPr>
        <p:spPr>
          <a:xfrm>
            <a:off x="914400" y="503238"/>
            <a:ext cx="7313700" cy="8685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Clr>
                <a:schemeClr val="dk1"/>
              </a:buClr>
              <a:buSzPts val="1400"/>
              <a:buFont typeface="Arial"/>
              <a:buNone/>
              <a:defRPr/>
            </a:lvl1pPr>
            <a:lvl2pPr indent="-88900" lvl="1" marL="0" marR="0" rtl="0" algn="l">
              <a:spcBef>
                <a:spcPts val="0"/>
              </a:spcBef>
              <a:spcAft>
                <a:spcPts val="0"/>
              </a:spcAft>
              <a:buSzPts val="1400"/>
              <a:buChar char="○"/>
              <a:defRPr/>
            </a:lvl2pPr>
            <a:lvl3pPr indent="-88900" lvl="2" marL="0" marR="0" rtl="0" algn="l">
              <a:spcBef>
                <a:spcPts val="0"/>
              </a:spcBef>
              <a:spcAft>
                <a:spcPts val="0"/>
              </a:spcAft>
              <a:buSzPts val="1400"/>
              <a:buChar char="■"/>
              <a:defRPr/>
            </a:lvl3pPr>
            <a:lvl4pPr indent="-88900" lvl="3" marL="0" marR="0" rtl="0" algn="l">
              <a:spcBef>
                <a:spcPts val="0"/>
              </a:spcBef>
              <a:spcAft>
                <a:spcPts val="0"/>
              </a:spcAft>
              <a:buSzPts val="1400"/>
              <a:buChar char="●"/>
              <a:defRPr/>
            </a:lvl4pPr>
            <a:lvl5pPr indent="-88900" lvl="4" marL="0" marR="0" rtl="0" algn="l">
              <a:spcBef>
                <a:spcPts val="0"/>
              </a:spcBef>
              <a:spcAft>
                <a:spcPts val="0"/>
              </a:spcAft>
              <a:buSzPts val="1400"/>
              <a:buChar char="○"/>
              <a:defRPr/>
            </a:lvl5pPr>
            <a:lvl6pPr indent="-88900" lvl="5" marL="0" marR="0" rtl="0" algn="l">
              <a:spcBef>
                <a:spcPts val="0"/>
              </a:spcBef>
              <a:spcAft>
                <a:spcPts val="0"/>
              </a:spcAft>
              <a:buSzPts val="1400"/>
              <a:buChar char="■"/>
              <a:defRPr/>
            </a:lvl6pPr>
            <a:lvl7pPr indent="-88900" lvl="6" marL="0" marR="0" rtl="0" algn="l">
              <a:spcBef>
                <a:spcPts val="0"/>
              </a:spcBef>
              <a:spcAft>
                <a:spcPts val="0"/>
              </a:spcAft>
              <a:buSzPts val="1400"/>
              <a:buChar char="●"/>
              <a:defRPr/>
            </a:lvl7pPr>
            <a:lvl8pPr indent="-88900" lvl="7" marL="0" marR="0" rtl="0" algn="l">
              <a:spcBef>
                <a:spcPts val="0"/>
              </a:spcBef>
              <a:spcAft>
                <a:spcPts val="0"/>
              </a:spcAft>
              <a:buSzPts val="1400"/>
              <a:buChar char="○"/>
              <a:defRPr/>
            </a:lvl8pPr>
            <a:lvl9pPr indent="-88900" lvl="8" marL="0" marR="0" rtl="0" algn="l">
              <a:spcBef>
                <a:spcPts val="0"/>
              </a:spcBef>
              <a:spcAft>
                <a:spcPts val="0"/>
              </a:spcAft>
              <a:buSzPts val="1400"/>
              <a:buChar char="■"/>
              <a:defRPr/>
            </a:lvl9pPr>
          </a:lstStyle>
          <a:p/>
        </p:txBody>
      </p:sp>
      <p:sp>
        <p:nvSpPr>
          <p:cNvPr id="175" name="Google Shape;175;p22"/>
          <p:cNvSpPr txBox="1"/>
          <p:nvPr>
            <p:ph idx="1" type="body"/>
          </p:nvPr>
        </p:nvSpPr>
        <p:spPr>
          <a:xfrm>
            <a:off x="914400" y="1735138"/>
            <a:ext cx="7313700" cy="4056000"/>
          </a:xfrm>
          <a:prstGeom prst="rect">
            <a:avLst/>
          </a:prstGeom>
          <a:noFill/>
          <a:ln>
            <a:noFill/>
          </a:ln>
        </p:spPr>
        <p:txBody>
          <a:bodyPr anchorCtr="0" anchor="t" bIns="91425" lIns="91425" spcFirstLastPara="1" rIns="91425" wrap="square" tIns="91425">
            <a:noAutofit/>
          </a:bodyPr>
          <a:lstStyle>
            <a:lvl1pPr indent="-317500" lvl="0" marL="457200" marR="0" rtl="0" algn="l">
              <a:spcBef>
                <a:spcPts val="2000"/>
              </a:spcBef>
              <a:spcAft>
                <a:spcPts val="0"/>
              </a:spcAft>
              <a:buClr>
                <a:schemeClr val="dk1"/>
              </a:buClr>
              <a:buSzPts val="1400"/>
              <a:buFont typeface="Arial"/>
              <a:buChar char="•"/>
              <a:defRPr/>
            </a:lvl1pPr>
            <a:lvl2pPr indent="-317500" lvl="1" marL="914400" marR="0" rtl="0" algn="l">
              <a:spcBef>
                <a:spcPts val="600"/>
              </a:spcBef>
              <a:spcAft>
                <a:spcPts val="0"/>
              </a:spcAft>
              <a:buClr>
                <a:schemeClr val="dk1"/>
              </a:buClr>
              <a:buSzPts val="1400"/>
              <a:buFont typeface="Arial"/>
              <a:buChar char="•"/>
              <a:defRPr/>
            </a:lvl2pPr>
            <a:lvl3pPr indent="-317500" lvl="2" marL="1371600" marR="0" rtl="0" algn="l">
              <a:spcBef>
                <a:spcPts val="600"/>
              </a:spcBef>
              <a:spcAft>
                <a:spcPts val="0"/>
              </a:spcAft>
              <a:buClr>
                <a:schemeClr val="dk1"/>
              </a:buClr>
              <a:buSzPts val="1400"/>
              <a:buFont typeface="Arial"/>
              <a:buChar char="•"/>
              <a:defRPr/>
            </a:lvl3pPr>
            <a:lvl4pPr indent="-317500" lvl="3" marL="1828800" marR="0" rtl="0" algn="l">
              <a:spcBef>
                <a:spcPts val="600"/>
              </a:spcBef>
              <a:spcAft>
                <a:spcPts val="0"/>
              </a:spcAft>
              <a:buClr>
                <a:schemeClr val="dk1"/>
              </a:buClr>
              <a:buSzPts val="1400"/>
              <a:buFont typeface="Arial"/>
              <a:buChar char="•"/>
              <a:defRPr/>
            </a:lvl4pPr>
            <a:lvl5pPr indent="-317500" lvl="4" marL="2286000" marR="0" rtl="0" algn="l">
              <a:spcBef>
                <a:spcPts val="600"/>
              </a:spcBef>
              <a:spcAft>
                <a:spcPts val="0"/>
              </a:spcAft>
              <a:buClr>
                <a:schemeClr val="dk1"/>
              </a:buClr>
              <a:buSzPts val="1400"/>
              <a:buFont typeface="Arial"/>
              <a:buChar char="•"/>
              <a:defRPr/>
            </a:lvl5pPr>
            <a:lvl6pPr indent="-317500" lvl="5" marL="2743200" marR="0" rtl="0" algn="l">
              <a:spcBef>
                <a:spcPts val="360"/>
              </a:spcBef>
              <a:spcAft>
                <a:spcPts val="0"/>
              </a:spcAft>
              <a:buClr>
                <a:schemeClr val="dk1"/>
              </a:buClr>
              <a:buSzPts val="1400"/>
              <a:buFont typeface="Arial"/>
              <a:buChar char="•"/>
              <a:defRPr/>
            </a:lvl6pPr>
            <a:lvl7pPr indent="-317500" lvl="6" marL="3200400" marR="0" rtl="0" algn="l">
              <a:spcBef>
                <a:spcPts val="360"/>
              </a:spcBef>
              <a:spcAft>
                <a:spcPts val="0"/>
              </a:spcAft>
              <a:buClr>
                <a:schemeClr val="dk1"/>
              </a:buClr>
              <a:buSzPts val="1400"/>
              <a:buFont typeface="Arial"/>
              <a:buChar char="•"/>
              <a:defRPr/>
            </a:lvl7pPr>
            <a:lvl8pPr indent="-317500" lvl="7" marL="3657600" marR="0" rtl="0" algn="l">
              <a:spcBef>
                <a:spcPts val="360"/>
              </a:spcBef>
              <a:spcAft>
                <a:spcPts val="0"/>
              </a:spcAft>
              <a:buClr>
                <a:schemeClr val="dk1"/>
              </a:buClr>
              <a:buSzPts val="1400"/>
              <a:buFont typeface="Arial"/>
              <a:buChar char="•"/>
              <a:defRPr/>
            </a:lvl8pPr>
            <a:lvl9pPr indent="-317500" lvl="8" marL="4114800" marR="0" rtl="0" algn="l">
              <a:spcBef>
                <a:spcPts val="360"/>
              </a:spcBef>
              <a:spcAft>
                <a:spcPts val="0"/>
              </a:spcAft>
              <a:buClr>
                <a:schemeClr val="dk1"/>
              </a:buClr>
              <a:buSzPts val="1400"/>
              <a:buFont typeface="Arial"/>
              <a:buChar char="•"/>
              <a:defRPr/>
            </a:lvl9pPr>
          </a:lstStyle>
          <a:p/>
        </p:txBody>
      </p:sp>
      <p:sp>
        <p:nvSpPr>
          <p:cNvPr id="176" name="Google Shape;176;p22"/>
          <p:cNvSpPr txBox="1"/>
          <p:nvPr>
            <p:ph idx="10" type="dt"/>
          </p:nvPr>
        </p:nvSpPr>
        <p:spPr>
          <a:xfrm>
            <a:off x="7663438" y="6314461"/>
            <a:ext cx="1295400" cy="265200"/>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77" name="Google Shape;177;p22"/>
          <p:cNvSpPr txBox="1"/>
          <p:nvPr>
            <p:ph idx="11" type="ftr"/>
          </p:nvPr>
        </p:nvSpPr>
        <p:spPr>
          <a:xfrm>
            <a:off x="3942607" y="6305797"/>
            <a:ext cx="3717900" cy="259200"/>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78" name="Google Shape;178;p22"/>
          <p:cNvSpPr txBox="1"/>
          <p:nvPr>
            <p:ph idx="12" type="sldNum"/>
          </p:nvPr>
        </p:nvSpPr>
        <p:spPr>
          <a:xfrm>
            <a:off x="7521388" y="5476097"/>
            <a:ext cx="1483200" cy="851700"/>
          </a:xfrm>
          <a:prstGeom prst="rect">
            <a:avLst/>
          </a:prstGeom>
          <a:noFill/>
          <a:ln>
            <a:noFill/>
          </a:ln>
        </p:spPr>
        <p:txBody>
          <a:bodyPr anchorCtr="0" anchor="ctr"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Tree>
  </p:cSld>
  <p:clrMap accent1="accent1" accent2="accent2" accent3="accent3" accent4="accent4" accent5="accent5" accent6="accent6" bg1="lt1" bg2="dk2" tx1="dk1" tx2="lt2" folHlink="folHlink" hlink="hlink"/>
  <p:sldLayoutIdLst>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 id="2147483684" r:id="rId18"/>
    <p:sldLayoutId id="2147483685" r:id="rId19"/>
    <p:sldLayoutId id="2147483686" r:id="rId20"/>
    <p:sldLayoutId id="2147483687"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0" Type="http://schemas.openxmlformats.org/officeDocument/2006/relationships/image" Target="../media/image24.jpg"/><Relationship Id="rId1" Type="http://schemas.openxmlformats.org/officeDocument/2006/relationships/slideLayout" Target="../slideLayouts/slideLayout32.xml"/><Relationship Id="rId2" Type="http://schemas.openxmlformats.org/officeDocument/2006/relationships/notesSlide" Target="../notesSlides/notesSlide5.xml"/><Relationship Id="rId3" Type="http://schemas.openxmlformats.org/officeDocument/2006/relationships/image" Target="../media/image27.jpg"/><Relationship Id="rId4" Type="http://schemas.openxmlformats.org/officeDocument/2006/relationships/image" Target="../media/image13.jpg"/><Relationship Id="rId9" Type="http://schemas.openxmlformats.org/officeDocument/2006/relationships/image" Target="../media/image23.jpg"/><Relationship Id="rId5" Type="http://schemas.openxmlformats.org/officeDocument/2006/relationships/image" Target="../media/image14.jpg"/><Relationship Id="rId6" Type="http://schemas.openxmlformats.org/officeDocument/2006/relationships/image" Target="../media/image26.jpg"/><Relationship Id="rId7" Type="http://schemas.openxmlformats.org/officeDocument/2006/relationships/image" Target="../media/image18.jpg"/><Relationship Id="rId8" Type="http://schemas.openxmlformats.org/officeDocument/2006/relationships/image" Target="../media/image1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6.xml"/><Relationship Id="rId3" Type="http://schemas.openxmlformats.org/officeDocument/2006/relationships/image" Target="../media/image19.jpg"/><Relationship Id="rId4" Type="http://schemas.openxmlformats.org/officeDocument/2006/relationships/image" Target="../media/image17.jpg"/><Relationship Id="rId5" Type="http://schemas.openxmlformats.org/officeDocument/2006/relationships/image" Target="../media/image25.jpg"/><Relationship Id="rId6" Type="http://schemas.openxmlformats.org/officeDocument/2006/relationships/image" Target="../media/image20.jpg"/><Relationship Id="rId7" Type="http://schemas.openxmlformats.org/officeDocument/2006/relationships/image" Target="../media/image29.jpg"/><Relationship Id="rId8" Type="http://schemas.openxmlformats.org/officeDocument/2006/relationships/image" Target="../media/image1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7.xml"/><Relationship Id="rId3" Type="http://schemas.openxmlformats.org/officeDocument/2006/relationships/image" Target="../media/image22.jpg"/><Relationship Id="rId4" Type="http://schemas.openxmlformats.org/officeDocument/2006/relationships/image" Target="../media/image31.jpg"/><Relationship Id="rId9" Type="http://schemas.openxmlformats.org/officeDocument/2006/relationships/image" Target="../media/image42.png"/><Relationship Id="rId5" Type="http://schemas.openxmlformats.org/officeDocument/2006/relationships/image" Target="../media/image28.jpg"/><Relationship Id="rId6" Type="http://schemas.openxmlformats.org/officeDocument/2006/relationships/image" Target="../media/image21.png"/><Relationship Id="rId7" Type="http://schemas.openxmlformats.org/officeDocument/2006/relationships/image" Target="../media/image30.png"/><Relationship Id="rId8" Type="http://schemas.openxmlformats.org/officeDocument/2006/relationships/image" Target="../media/image3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8.xml"/><Relationship Id="rId3" Type="http://schemas.openxmlformats.org/officeDocument/2006/relationships/image" Target="../media/image4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9.xml"/><Relationship Id="rId3" Type="http://schemas.openxmlformats.org/officeDocument/2006/relationships/hyperlink" Target="http://www.guerrillaart4.blogspot.com"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0.xml"/><Relationship Id="rId3" Type="http://schemas.openxmlformats.org/officeDocument/2006/relationships/image" Target="../media/image37.png"/><Relationship Id="rId4" Type="http://schemas.openxmlformats.org/officeDocument/2006/relationships/image" Target="../media/image38.png"/><Relationship Id="rId5" Type="http://schemas.openxmlformats.org/officeDocument/2006/relationships/hyperlink" Target="https://www.dropbox.com/s/jxytbo3ilb8ar1b/WAKE_UP.mov?dl=0"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11.xml"/><Relationship Id="rId3" Type="http://schemas.openxmlformats.org/officeDocument/2006/relationships/image" Target="../media/image36.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hyperlink" Target="https://mcachicago.org/Publications/Blog/2017/06/Finding-A-SPACE-For-Sanctuary-With-Curie-Metro-High-School"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2.xml"/><Relationship Id="rId3" Type="http://schemas.openxmlformats.org/officeDocument/2006/relationships/image" Target="../media/image33.png"/><Relationship Id="rId4" Type="http://schemas.openxmlformats.org/officeDocument/2006/relationships/hyperlink" Target="http://guerrillaart4.blogspot.com"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3.xml"/><Relationship Id="rId3" Type="http://schemas.openxmlformats.org/officeDocument/2006/relationships/image" Target="../media/image44.jpg"/><Relationship Id="rId4" Type="http://schemas.openxmlformats.org/officeDocument/2006/relationships/image" Target="../media/image46.jpg"/><Relationship Id="rId9" Type="http://schemas.openxmlformats.org/officeDocument/2006/relationships/hyperlink" Target="http://guerrillaart4.blogspot.com/2019/08/selfies-4-justice-giancarlo.html" TargetMode="External"/><Relationship Id="rId5" Type="http://schemas.openxmlformats.org/officeDocument/2006/relationships/image" Target="../media/image58.jpg"/><Relationship Id="rId6" Type="http://schemas.openxmlformats.org/officeDocument/2006/relationships/image" Target="../media/image52.jpg"/><Relationship Id="rId7" Type="http://schemas.openxmlformats.org/officeDocument/2006/relationships/image" Target="../media/image39.jpg"/><Relationship Id="rId8" Type="http://schemas.openxmlformats.org/officeDocument/2006/relationships/image" Target="../media/image4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4.xml"/><Relationship Id="rId3" Type="http://schemas.openxmlformats.org/officeDocument/2006/relationships/image" Target="../media/image47.png"/><Relationship Id="rId4" Type="http://schemas.openxmlformats.org/officeDocument/2006/relationships/image" Target="../media/image4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5.xml"/><Relationship Id="rId3" Type="http://schemas.openxmlformats.org/officeDocument/2006/relationships/image" Target="../media/image49.png"/><Relationship Id="rId4" Type="http://schemas.openxmlformats.org/officeDocument/2006/relationships/hyperlink" Target="https://bit.ly/3eeKgH2"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6.xml"/><Relationship Id="rId3" Type="http://schemas.openxmlformats.org/officeDocument/2006/relationships/image" Target="../media/image40.jpg"/><Relationship Id="rId4" Type="http://schemas.openxmlformats.org/officeDocument/2006/relationships/image" Target="../media/image4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7.xml"/><Relationship Id="rId3" Type="http://schemas.openxmlformats.org/officeDocument/2006/relationships/image" Target="../media/image51.png"/><Relationship Id="rId4" Type="http://schemas.openxmlformats.org/officeDocument/2006/relationships/image" Target="../media/image5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8.xml"/><Relationship Id="rId3" Type="http://schemas.openxmlformats.org/officeDocument/2006/relationships/image" Target="../media/image54.png"/><Relationship Id="rId4" Type="http://schemas.openxmlformats.org/officeDocument/2006/relationships/image" Target="../media/image5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9.xml"/><Relationship Id="rId3" Type="http://schemas.openxmlformats.org/officeDocument/2006/relationships/image" Target="../media/image61.png"/><Relationship Id="rId4" Type="http://schemas.openxmlformats.org/officeDocument/2006/relationships/image" Target="../media/image6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20.xml"/><Relationship Id="rId3" Type="http://schemas.openxmlformats.org/officeDocument/2006/relationships/image" Target="../media/image59.png"/><Relationship Id="rId4" Type="http://schemas.openxmlformats.org/officeDocument/2006/relationships/image" Target="../media/image5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21.xml"/><Relationship Id="rId3" Type="http://schemas.openxmlformats.org/officeDocument/2006/relationships/image" Target="../media/image53.jpg"/><Relationship Id="rId4" Type="http://schemas.openxmlformats.org/officeDocument/2006/relationships/image" Target="../media/image50.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43"/>
          <p:cNvSpPr txBox="1"/>
          <p:nvPr>
            <p:ph type="ctrTitle"/>
          </p:nvPr>
        </p:nvSpPr>
        <p:spPr>
          <a:xfrm>
            <a:off x="2209800" y="3363900"/>
            <a:ext cx="6477000" cy="1914000"/>
          </a:xfrm>
          <a:prstGeom prst="rect">
            <a:avLst/>
          </a:prstGeom>
          <a:noFill/>
          <a:ln>
            <a:noFill/>
          </a:ln>
        </p:spPr>
        <p:txBody>
          <a:bodyPr anchorCtr="0" anchor="b" bIns="0" lIns="45700" spcFirstLastPara="1" rIns="45700" wrap="square" tIns="0">
            <a:noAutofit/>
          </a:bodyPr>
          <a:lstStyle/>
          <a:p>
            <a:pPr indent="0" lvl="0" marL="0" marR="0" rtl="0" algn="l">
              <a:lnSpc>
                <a:spcPct val="108695"/>
              </a:lnSpc>
              <a:spcBef>
                <a:spcPts val="0"/>
              </a:spcBef>
              <a:spcAft>
                <a:spcPts val="0"/>
              </a:spcAft>
              <a:buClr>
                <a:schemeClr val="dk1"/>
              </a:buClr>
              <a:buFont typeface="Arial"/>
              <a:buNone/>
            </a:pPr>
            <a:r>
              <a:rPr b="1" i="0" lang="en-US" sz="5000" u="none" cap="none" strike="noStrike">
                <a:solidFill>
                  <a:schemeClr val="dk1"/>
                </a:solidFill>
                <a:latin typeface="Helvetica Neue"/>
                <a:ea typeface="Helvetica Neue"/>
                <a:cs typeface="Helvetica Neue"/>
                <a:sym typeface="Helvetica Neue"/>
              </a:rPr>
              <a:t>CURIE H.S. </a:t>
            </a:r>
            <a:br>
              <a:rPr b="1" i="0" lang="en-US" sz="5000" u="none" cap="none" strike="noStrike">
                <a:solidFill>
                  <a:schemeClr val="dk1"/>
                </a:solidFill>
                <a:latin typeface="Helvetica Neue"/>
                <a:ea typeface="Helvetica Neue"/>
                <a:cs typeface="Helvetica Neue"/>
                <a:sym typeface="Helvetica Neue"/>
              </a:rPr>
            </a:br>
            <a:r>
              <a:rPr b="1" i="0" lang="en-US" sz="5000" u="none" cap="none" strike="noStrike">
                <a:solidFill>
                  <a:schemeClr val="dk1"/>
                </a:solidFill>
                <a:latin typeface="Helvetica Neue"/>
                <a:ea typeface="Helvetica Neue"/>
                <a:cs typeface="Helvetica Neue"/>
                <a:sym typeface="Helvetica Neue"/>
              </a:rPr>
              <a:t>ART &amp; </a:t>
            </a:r>
            <a:r>
              <a:rPr b="1" lang="en-US" sz="5000">
                <a:solidFill>
                  <a:schemeClr val="dk1"/>
                </a:solidFill>
                <a:latin typeface="Helvetica Neue"/>
                <a:ea typeface="Helvetica Neue"/>
                <a:cs typeface="Helvetica Neue"/>
                <a:sym typeface="Helvetica Neue"/>
              </a:rPr>
              <a:t>ACTIVISM</a:t>
            </a:r>
            <a:endParaRPr b="1" sz="5000">
              <a:solidFill>
                <a:schemeClr val="dk1"/>
              </a:solidFill>
              <a:latin typeface="Helvetica Neue"/>
              <a:ea typeface="Helvetica Neue"/>
              <a:cs typeface="Helvetica Neue"/>
              <a:sym typeface="Helvetica Neue"/>
            </a:endParaRPr>
          </a:p>
          <a:p>
            <a:pPr indent="0" lvl="0" marL="0" marR="0" rtl="0" algn="l">
              <a:lnSpc>
                <a:spcPct val="108695"/>
              </a:lnSpc>
              <a:spcBef>
                <a:spcPts val="0"/>
              </a:spcBef>
              <a:spcAft>
                <a:spcPts val="0"/>
              </a:spcAft>
              <a:buClr>
                <a:schemeClr val="dk1"/>
              </a:buClr>
              <a:buFont typeface="Arial"/>
              <a:buNone/>
            </a:pPr>
            <a:r>
              <a:t/>
            </a:r>
            <a:endParaRPr b="1" sz="5000">
              <a:solidFill>
                <a:schemeClr val="dk1"/>
              </a:solidFill>
              <a:latin typeface="Helvetica Neue"/>
              <a:ea typeface="Helvetica Neue"/>
              <a:cs typeface="Helvetica Neue"/>
              <a:sym typeface="Helvetica Neue"/>
            </a:endParaRPr>
          </a:p>
          <a:p>
            <a:pPr indent="0" lvl="0" marL="0" marR="0" rtl="0" algn="l">
              <a:lnSpc>
                <a:spcPct val="108695"/>
              </a:lnSpc>
              <a:spcBef>
                <a:spcPts val="0"/>
              </a:spcBef>
              <a:spcAft>
                <a:spcPts val="0"/>
              </a:spcAft>
              <a:buClr>
                <a:schemeClr val="dk1"/>
              </a:buClr>
              <a:buFont typeface="Arial"/>
              <a:buNone/>
            </a:pPr>
            <a:r>
              <a:rPr b="1" lang="en-US" sz="5000">
                <a:solidFill>
                  <a:schemeClr val="dk1"/>
                </a:solidFill>
                <a:latin typeface="Helvetica Neue"/>
                <a:ea typeface="Helvetica Neue"/>
                <a:cs typeface="Helvetica Neue"/>
                <a:sym typeface="Helvetica Neue"/>
              </a:rPr>
              <a:t>ARTivism, &amp;</a:t>
            </a:r>
            <a:endParaRPr b="1" sz="5000">
              <a:solidFill>
                <a:schemeClr val="dk1"/>
              </a:solidFill>
              <a:latin typeface="Helvetica Neue"/>
              <a:ea typeface="Helvetica Neue"/>
              <a:cs typeface="Helvetica Neue"/>
              <a:sym typeface="Helvetica Neue"/>
            </a:endParaRPr>
          </a:p>
          <a:p>
            <a:pPr indent="0" lvl="0" marL="0" rtl="0" algn="l">
              <a:spcBef>
                <a:spcPts val="0"/>
              </a:spcBef>
              <a:spcAft>
                <a:spcPts val="0"/>
              </a:spcAft>
              <a:buClr>
                <a:schemeClr val="dk1"/>
              </a:buClr>
              <a:buFont typeface="Arial"/>
              <a:buNone/>
            </a:pPr>
            <a:r>
              <a:rPr b="1" lang="en-US" sz="5000">
                <a:solidFill>
                  <a:schemeClr val="dk1"/>
                </a:solidFill>
                <a:latin typeface="Helvetica Neue"/>
                <a:ea typeface="Helvetica Neue"/>
                <a:cs typeface="Helvetica Neue"/>
                <a:sym typeface="Helvetica Neue"/>
              </a:rPr>
              <a:t>ARTivism II (H)/III(H) </a:t>
            </a:r>
            <a:endParaRPr b="1" sz="5000">
              <a:solidFill>
                <a:schemeClr val="dk1"/>
              </a:solidFill>
              <a:latin typeface="Helvetica Neue"/>
              <a:ea typeface="Helvetica Neue"/>
              <a:cs typeface="Helvetica Neue"/>
              <a:sym typeface="Helvetica Neue"/>
            </a:endParaRPr>
          </a:p>
          <a:p>
            <a:pPr indent="0" lvl="0" marL="0" rtl="0" algn="l">
              <a:spcBef>
                <a:spcPts val="0"/>
              </a:spcBef>
              <a:spcAft>
                <a:spcPts val="0"/>
              </a:spcAft>
              <a:buClr>
                <a:schemeClr val="dk1"/>
              </a:buClr>
              <a:buFont typeface="Arial"/>
              <a:buNone/>
            </a:pPr>
            <a:r>
              <a:rPr b="1" lang="en-US" sz="5000">
                <a:solidFill>
                  <a:schemeClr val="dk1"/>
                </a:solidFill>
                <a:latin typeface="Helvetica Neue"/>
                <a:ea typeface="Helvetica Neue"/>
                <a:cs typeface="Helvetica Neue"/>
                <a:sym typeface="Helvetica Neue"/>
              </a:rPr>
              <a:t>art courses</a:t>
            </a:r>
            <a:endParaRPr b="1" sz="5000">
              <a:solidFill>
                <a:schemeClr val="dk1"/>
              </a:solidFill>
              <a:latin typeface="Helvetica Neue"/>
              <a:ea typeface="Helvetica Neue"/>
              <a:cs typeface="Helvetica Neue"/>
              <a:sym typeface="Helvetica Neue"/>
            </a:endParaRPr>
          </a:p>
        </p:txBody>
      </p:sp>
      <p:sp>
        <p:nvSpPr>
          <p:cNvPr id="346" name="Google Shape;346;p43"/>
          <p:cNvSpPr txBox="1"/>
          <p:nvPr>
            <p:ph idx="1" type="subTitle"/>
          </p:nvPr>
        </p:nvSpPr>
        <p:spPr>
          <a:xfrm>
            <a:off x="2209800" y="5629232"/>
            <a:ext cx="6477000" cy="1174200"/>
          </a:xfrm>
          <a:prstGeom prst="rect">
            <a:avLst/>
          </a:prstGeom>
          <a:noFill/>
          <a:ln>
            <a:noFill/>
          </a:ln>
        </p:spPr>
        <p:txBody>
          <a:bodyPr anchorCtr="0" anchor="t" bIns="0" lIns="91425" spcFirstLastPara="1" rIns="45700" wrap="square" tIns="0">
            <a:noAutofit/>
          </a:bodyPr>
          <a:lstStyle/>
          <a:p>
            <a:pPr indent="0" lvl="0" marL="0" marR="0" rtl="0" algn="l">
              <a:lnSpc>
                <a:spcPct val="118181"/>
              </a:lnSpc>
              <a:spcBef>
                <a:spcPts val="0"/>
              </a:spcBef>
              <a:spcAft>
                <a:spcPts val="0"/>
              </a:spcAft>
              <a:buClr>
                <a:schemeClr val="dk1"/>
              </a:buClr>
              <a:buFont typeface="Arial"/>
              <a:buNone/>
            </a:pPr>
            <a:r>
              <a:rPr lang="en-US" sz="2200">
                <a:solidFill>
                  <a:schemeClr val="dk1"/>
                </a:solidFill>
              </a:rPr>
              <a:t>Instructor: Valerie Xanos, Curie HS</a:t>
            </a:r>
            <a:endParaRPr sz="2200">
              <a:solidFill>
                <a:schemeClr val="dk1"/>
              </a:solidFill>
            </a:endParaRPr>
          </a:p>
          <a:p>
            <a:pPr indent="0" lvl="0" marL="0" marR="0" rtl="0" algn="l">
              <a:lnSpc>
                <a:spcPct val="118181"/>
              </a:lnSpc>
              <a:spcBef>
                <a:spcPts val="0"/>
              </a:spcBef>
              <a:spcAft>
                <a:spcPts val="0"/>
              </a:spcAft>
              <a:buClr>
                <a:schemeClr val="dk1"/>
              </a:buClr>
              <a:buFont typeface="Arial"/>
              <a:buNone/>
            </a:pPr>
            <a:r>
              <a:rPr b="0" i="0" lang="en-US" sz="2200" u="none" cap="none" strike="noStrike">
                <a:solidFill>
                  <a:schemeClr val="dk1"/>
                </a:solidFill>
                <a:latin typeface="Arial"/>
                <a:ea typeface="Arial"/>
                <a:cs typeface="Arial"/>
                <a:sym typeface="Arial"/>
              </a:rPr>
              <a:t>4959 S. Archer Ave.</a:t>
            </a:r>
            <a:endParaRPr/>
          </a:p>
          <a:p>
            <a:pPr indent="0" lvl="0" marL="0" marR="0" rtl="0" algn="l">
              <a:lnSpc>
                <a:spcPct val="118181"/>
              </a:lnSpc>
              <a:spcBef>
                <a:spcPts val="0"/>
              </a:spcBef>
              <a:spcAft>
                <a:spcPts val="0"/>
              </a:spcAft>
              <a:buClr>
                <a:schemeClr val="dk1"/>
              </a:buClr>
              <a:buFont typeface="Arial"/>
              <a:buNone/>
            </a:pPr>
            <a:r>
              <a:rPr b="0" i="0" lang="en-US" sz="2200" u="none" cap="none" strike="noStrike">
                <a:solidFill>
                  <a:schemeClr val="dk1"/>
                </a:solidFill>
                <a:latin typeface="Arial"/>
                <a:ea typeface="Arial"/>
                <a:cs typeface="Arial"/>
                <a:sym typeface="Arial"/>
              </a:rPr>
              <a:t>Chicago, IL 60632</a:t>
            </a:r>
            <a:endParaRPr b="0" i="0" sz="2200" u="none" cap="none" strike="noStrike">
              <a:solidFill>
                <a:schemeClr val="dk1"/>
              </a:solidFill>
              <a:latin typeface="Arial"/>
              <a:ea typeface="Arial"/>
              <a:cs typeface="Arial"/>
              <a:sym typeface="Arial"/>
            </a:endParaRPr>
          </a:p>
        </p:txBody>
      </p:sp>
    </p:spTree>
  </p:cSld>
  <p:clrMapOvr>
    <a:masterClrMapping/>
  </p:clrMapOvr>
  <p:transition spd="slow">
    <p:fade thruBlk="1"/>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44"/>
          <p:cNvSpPr txBox="1"/>
          <p:nvPr>
            <p:ph type="title"/>
          </p:nvPr>
        </p:nvSpPr>
        <p:spPr>
          <a:xfrm>
            <a:off x="914400" y="1690048"/>
            <a:ext cx="3564000" cy="1161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US" sz="4800"/>
              <a:t>ARTivism</a:t>
            </a:r>
            <a:endParaRPr b="1" sz="4800"/>
          </a:p>
        </p:txBody>
      </p:sp>
      <p:sp>
        <p:nvSpPr>
          <p:cNvPr id="352" name="Google Shape;352;p44"/>
          <p:cNvSpPr txBox="1"/>
          <p:nvPr>
            <p:ph idx="1" type="body"/>
          </p:nvPr>
        </p:nvSpPr>
        <p:spPr>
          <a:xfrm>
            <a:off x="4667250" y="92215"/>
            <a:ext cx="3566100" cy="5627400"/>
          </a:xfrm>
          <a:prstGeom prst="rect">
            <a:avLst/>
          </a:prstGeom>
        </p:spPr>
        <p:txBody>
          <a:bodyPr anchorCtr="0" anchor="t" bIns="91425" lIns="91425" spcFirstLastPara="1" rIns="91425" wrap="square" tIns="91425">
            <a:noAutofit/>
          </a:bodyPr>
          <a:lstStyle/>
          <a:p>
            <a:pPr indent="0" lvl="0" marL="0" rtl="0" algn="l">
              <a:spcBef>
                <a:spcPts val="2000"/>
              </a:spcBef>
              <a:spcAft>
                <a:spcPts val="0"/>
              </a:spcAft>
              <a:buNone/>
            </a:pPr>
            <a:r>
              <a:rPr b="1" lang="en-US" sz="2400"/>
              <a:t>ARTivism </a:t>
            </a:r>
            <a:r>
              <a:rPr lang="en-US" sz="2400"/>
              <a:t>- Introductory beginners level. </a:t>
            </a:r>
            <a:r>
              <a:rPr i="1" lang="en-US" sz="2400">
                <a:solidFill>
                  <a:schemeClr val="dk1"/>
                </a:solidFill>
              </a:rPr>
              <a:t>Any Curie student can take this course.</a:t>
            </a:r>
            <a:endParaRPr i="1" sz="2400">
              <a:solidFill>
                <a:schemeClr val="dk1"/>
              </a:solidFill>
            </a:endParaRPr>
          </a:p>
          <a:p>
            <a:pPr indent="0" lvl="0" marL="0" rtl="0" algn="l">
              <a:spcBef>
                <a:spcPts val="2000"/>
              </a:spcBef>
              <a:spcAft>
                <a:spcPts val="0"/>
              </a:spcAft>
              <a:buNone/>
            </a:pPr>
            <a:r>
              <a:t/>
            </a:r>
            <a:endParaRPr i="1" sz="2400">
              <a:solidFill>
                <a:schemeClr val="dk1"/>
              </a:solidFill>
            </a:endParaRPr>
          </a:p>
          <a:p>
            <a:pPr indent="0" lvl="0" marL="0" rtl="0" algn="l">
              <a:spcBef>
                <a:spcPts val="2000"/>
              </a:spcBef>
              <a:spcAft>
                <a:spcPts val="0"/>
              </a:spcAft>
              <a:buNone/>
            </a:pPr>
            <a:r>
              <a:rPr b="1" lang="en-US" sz="2400"/>
              <a:t>ARTivism II</a:t>
            </a:r>
            <a:r>
              <a:rPr lang="en-US" sz="2400"/>
              <a:t> - Honors level. </a:t>
            </a:r>
            <a:r>
              <a:rPr lang="en-US" sz="2400">
                <a:highlight>
                  <a:srgbClr val="FFFF00"/>
                </a:highlight>
              </a:rPr>
              <a:t>Course Teacher approval required.</a:t>
            </a:r>
            <a:r>
              <a:rPr lang="en-US" sz="2400"/>
              <a:t> </a:t>
            </a:r>
            <a:r>
              <a:rPr lang="en-US" sz="2000"/>
              <a:t>(can earn service hours)</a:t>
            </a:r>
            <a:endParaRPr sz="2000"/>
          </a:p>
          <a:p>
            <a:pPr indent="0" lvl="0" marL="0" rtl="0" algn="l">
              <a:spcBef>
                <a:spcPts val="2000"/>
              </a:spcBef>
              <a:spcAft>
                <a:spcPts val="0"/>
              </a:spcAft>
              <a:buNone/>
            </a:pPr>
            <a:r>
              <a:t/>
            </a:r>
            <a:endParaRPr sz="2400"/>
          </a:p>
          <a:p>
            <a:pPr indent="0" lvl="0" marL="0" rtl="0" algn="l">
              <a:spcBef>
                <a:spcPts val="2000"/>
              </a:spcBef>
              <a:spcAft>
                <a:spcPts val="0"/>
              </a:spcAft>
              <a:buNone/>
            </a:pPr>
            <a:r>
              <a:rPr b="1" lang="en-US" sz="2400"/>
              <a:t>ARTivism III</a:t>
            </a:r>
            <a:r>
              <a:rPr lang="en-US" sz="2400"/>
              <a:t> - Honors level, Independent study option. </a:t>
            </a:r>
            <a:r>
              <a:rPr lang="en-US" sz="2400">
                <a:solidFill>
                  <a:schemeClr val="dk1"/>
                </a:solidFill>
                <a:highlight>
                  <a:srgbClr val="FFFF00"/>
                </a:highlight>
              </a:rPr>
              <a:t>Course </a:t>
            </a:r>
            <a:r>
              <a:rPr lang="en-US" sz="2400">
                <a:highlight>
                  <a:srgbClr val="FFFF00"/>
                </a:highlight>
              </a:rPr>
              <a:t>Teacher approval required.</a:t>
            </a:r>
            <a:r>
              <a:rPr lang="en-US" sz="2400"/>
              <a:t> </a:t>
            </a:r>
            <a:r>
              <a:rPr lang="en-US" sz="2400">
                <a:solidFill>
                  <a:schemeClr val="dk1"/>
                </a:solidFill>
              </a:rPr>
              <a:t> </a:t>
            </a:r>
            <a:r>
              <a:rPr lang="en-US" sz="2000">
                <a:solidFill>
                  <a:schemeClr val="dk1"/>
                </a:solidFill>
              </a:rPr>
              <a:t>(can earn service hours)</a:t>
            </a:r>
            <a:endParaRPr sz="2000">
              <a:solidFill>
                <a:schemeClr val="dk1"/>
              </a:solidFill>
            </a:endParaRPr>
          </a:p>
          <a:p>
            <a:pPr indent="0" lvl="0" marL="0" rtl="0" algn="l">
              <a:spcBef>
                <a:spcPts val="2000"/>
              </a:spcBef>
              <a:spcAft>
                <a:spcPts val="0"/>
              </a:spcAft>
              <a:buNone/>
            </a:pPr>
            <a:r>
              <a:t/>
            </a:r>
            <a:endParaRPr sz="2400"/>
          </a:p>
        </p:txBody>
      </p:sp>
      <p:sp>
        <p:nvSpPr>
          <p:cNvPr id="353" name="Google Shape;353;p44"/>
          <p:cNvSpPr txBox="1"/>
          <p:nvPr>
            <p:ph idx="2" type="body"/>
          </p:nvPr>
        </p:nvSpPr>
        <p:spPr>
          <a:xfrm>
            <a:off x="914398" y="2866030"/>
            <a:ext cx="3564000" cy="2163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US" sz="3000"/>
              <a:t>A new track of art courses exploring art and social activism.</a:t>
            </a:r>
            <a:endParaRPr sz="30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graphicFrame>
        <p:nvGraphicFramePr>
          <p:cNvPr id="358" name="Google Shape;358;p45"/>
          <p:cNvGraphicFramePr/>
          <p:nvPr/>
        </p:nvGraphicFramePr>
        <p:xfrm>
          <a:off x="172000" y="1617200"/>
          <a:ext cx="3000000" cy="3000000"/>
        </p:xfrm>
        <a:graphic>
          <a:graphicData uri="http://schemas.openxmlformats.org/drawingml/2006/table">
            <a:tbl>
              <a:tblPr>
                <a:noFill/>
                <a:tableStyleId>{5DDDE12B-4062-4755-AB6F-48A1F4911D9D}</a:tableStyleId>
              </a:tblPr>
              <a:tblGrid>
                <a:gridCol w="2298725"/>
                <a:gridCol w="2101275"/>
                <a:gridCol w="2200000"/>
                <a:gridCol w="2200000"/>
              </a:tblGrid>
              <a:tr h="12700">
                <a:tc>
                  <a:txBody>
                    <a:bodyPr/>
                    <a:lstStyle/>
                    <a:p>
                      <a:pPr indent="0" lvl="0" marL="0" rtl="0" algn="l">
                        <a:spcBef>
                          <a:spcPts val="0"/>
                        </a:spcBef>
                        <a:spcAft>
                          <a:spcPts val="0"/>
                        </a:spcAft>
                        <a:buNone/>
                      </a:pPr>
                      <a:r>
                        <a:rPr b="1" lang="en-US" sz="1100"/>
                        <a:t>Current Course Name SY22</a:t>
                      </a:r>
                      <a:endParaRPr b="1" sz="1100"/>
                    </a:p>
                  </a:txBody>
                  <a:tcPr marT="63500" marB="63500" marR="63500" marL="63500"/>
                </a:tc>
                <a:tc>
                  <a:txBody>
                    <a:bodyPr/>
                    <a:lstStyle/>
                    <a:p>
                      <a:pPr indent="0" lvl="0" marL="0" rtl="0" algn="l">
                        <a:spcBef>
                          <a:spcPts val="0"/>
                        </a:spcBef>
                        <a:spcAft>
                          <a:spcPts val="0"/>
                        </a:spcAft>
                        <a:buNone/>
                      </a:pPr>
                      <a:r>
                        <a:rPr b="1" lang="en-US" sz="1100">
                          <a:highlight>
                            <a:srgbClr val="FFFF00"/>
                          </a:highlight>
                        </a:rPr>
                        <a:t>New Course Name SY23</a:t>
                      </a:r>
                      <a:endParaRPr sz="1100">
                        <a:highlight>
                          <a:srgbClr val="FFFF00"/>
                        </a:highlight>
                      </a:endParaRPr>
                    </a:p>
                  </a:txBody>
                  <a:tcPr marT="63500" marB="63500" marR="63500" marL="63500"/>
                </a:tc>
                <a:tc>
                  <a:txBody>
                    <a:bodyPr/>
                    <a:lstStyle/>
                    <a:p>
                      <a:pPr indent="0" lvl="0" marL="0" rtl="0" algn="l">
                        <a:spcBef>
                          <a:spcPts val="0"/>
                        </a:spcBef>
                        <a:spcAft>
                          <a:spcPts val="0"/>
                        </a:spcAft>
                        <a:buNone/>
                      </a:pPr>
                      <a:r>
                        <a:rPr b="1" lang="en-US" sz="1100"/>
                        <a:t>Brief Course Description</a:t>
                      </a:r>
                      <a:endParaRPr b="1" sz="1100"/>
                    </a:p>
                  </a:txBody>
                  <a:tcPr marT="63500" marB="63500" marR="63500" marL="63500"/>
                </a:tc>
                <a:tc>
                  <a:txBody>
                    <a:bodyPr/>
                    <a:lstStyle/>
                    <a:p>
                      <a:pPr indent="0" lvl="0" marL="0" rtl="0" algn="l">
                        <a:spcBef>
                          <a:spcPts val="0"/>
                        </a:spcBef>
                        <a:spcAft>
                          <a:spcPts val="0"/>
                        </a:spcAft>
                        <a:buNone/>
                      </a:pPr>
                      <a:r>
                        <a:rPr b="1" lang="en-US" sz="1100"/>
                        <a:t>Requires Approval from Teacher</a:t>
                      </a:r>
                      <a:endParaRPr b="1" sz="1100"/>
                    </a:p>
                  </a:txBody>
                  <a:tcPr marT="63500" marB="63500" marR="63500" marL="63500"/>
                </a:tc>
              </a:tr>
              <a:tr h="12700">
                <a:tc>
                  <a:txBody>
                    <a:bodyPr/>
                    <a:lstStyle/>
                    <a:p>
                      <a:pPr indent="0" lvl="0" marL="0" rtl="0" algn="l">
                        <a:spcBef>
                          <a:spcPts val="0"/>
                        </a:spcBef>
                        <a:spcAft>
                          <a:spcPts val="0"/>
                        </a:spcAft>
                        <a:buNone/>
                      </a:pPr>
                      <a:r>
                        <a:rPr lang="en-US" sz="1100"/>
                        <a:t>Topics in World Art</a:t>
                      </a:r>
                      <a:endParaRPr sz="1100"/>
                    </a:p>
                  </a:txBody>
                  <a:tcPr marT="63500" marB="63500" marR="63500" marL="63500"/>
                </a:tc>
                <a:tc>
                  <a:txBody>
                    <a:bodyPr/>
                    <a:lstStyle/>
                    <a:p>
                      <a:pPr indent="0" lvl="0" marL="0" rtl="0" algn="l">
                        <a:spcBef>
                          <a:spcPts val="0"/>
                        </a:spcBef>
                        <a:spcAft>
                          <a:spcPts val="0"/>
                        </a:spcAft>
                        <a:buNone/>
                      </a:pPr>
                      <a:r>
                        <a:rPr lang="en-US" sz="1100">
                          <a:highlight>
                            <a:srgbClr val="FFFF00"/>
                          </a:highlight>
                        </a:rPr>
                        <a:t>ARTivism</a:t>
                      </a:r>
                      <a:endParaRPr sz="1100">
                        <a:highlight>
                          <a:srgbClr val="FFFF00"/>
                        </a:highlight>
                      </a:endParaRPr>
                    </a:p>
                  </a:txBody>
                  <a:tcPr marT="63500" marB="63500" marR="63500" marL="63500"/>
                </a:tc>
                <a:tc>
                  <a:txBody>
                    <a:bodyPr/>
                    <a:lstStyle/>
                    <a:p>
                      <a:pPr indent="0" lvl="0" marL="0" rtl="0" algn="l">
                        <a:spcBef>
                          <a:spcPts val="0"/>
                        </a:spcBef>
                        <a:spcAft>
                          <a:spcPts val="0"/>
                        </a:spcAft>
                        <a:buNone/>
                      </a:pPr>
                      <a:r>
                        <a:rPr i="1" lang="en-US" sz="1100"/>
                        <a:t>9-12, Introductory level course </a:t>
                      </a:r>
                      <a:r>
                        <a:rPr lang="en-US" sz="1100"/>
                        <a:t>- Creating art about social justice.</a:t>
                      </a:r>
                      <a:endParaRPr sz="1100"/>
                    </a:p>
                  </a:txBody>
                  <a:tcPr marT="63500" marB="63500" marR="63500" marL="63500"/>
                </a:tc>
                <a:tc>
                  <a:txBody>
                    <a:bodyPr/>
                    <a:lstStyle/>
                    <a:p>
                      <a:pPr indent="0" lvl="0" marL="0" rtl="0" algn="l">
                        <a:spcBef>
                          <a:spcPts val="0"/>
                        </a:spcBef>
                        <a:spcAft>
                          <a:spcPts val="0"/>
                        </a:spcAft>
                        <a:buNone/>
                      </a:pPr>
                      <a:r>
                        <a:rPr lang="en-US" sz="1100"/>
                        <a:t>No, anyone interested can take the course. Prefer students with an interest in social justice/civics. Can feed into ARTivism II-H.</a:t>
                      </a:r>
                      <a:endParaRPr sz="1100"/>
                    </a:p>
                  </a:txBody>
                  <a:tcPr marT="63500" marB="63500" marR="63500" marL="63500"/>
                </a:tc>
              </a:tr>
              <a:tr h="12700">
                <a:tc>
                  <a:txBody>
                    <a:bodyPr/>
                    <a:lstStyle/>
                    <a:p>
                      <a:pPr indent="0" lvl="0" marL="0" rtl="0" algn="l">
                        <a:spcBef>
                          <a:spcPts val="0"/>
                        </a:spcBef>
                        <a:spcAft>
                          <a:spcPts val="0"/>
                        </a:spcAft>
                        <a:buNone/>
                      </a:pPr>
                      <a:r>
                        <a:rPr lang="en-US" sz="1100"/>
                        <a:t>ARTivism</a:t>
                      </a:r>
                      <a:endParaRPr sz="1100"/>
                    </a:p>
                  </a:txBody>
                  <a:tcPr marT="63500" marB="63500" marR="63500" marL="63500"/>
                </a:tc>
                <a:tc>
                  <a:txBody>
                    <a:bodyPr/>
                    <a:lstStyle/>
                    <a:p>
                      <a:pPr indent="0" lvl="0" marL="0" rtl="0" algn="l">
                        <a:spcBef>
                          <a:spcPts val="0"/>
                        </a:spcBef>
                        <a:spcAft>
                          <a:spcPts val="0"/>
                        </a:spcAft>
                        <a:buNone/>
                      </a:pPr>
                      <a:r>
                        <a:rPr lang="en-US" sz="1100">
                          <a:highlight>
                            <a:srgbClr val="FFFF00"/>
                          </a:highlight>
                        </a:rPr>
                        <a:t>ARTivism II-H</a:t>
                      </a:r>
                      <a:endParaRPr sz="1100">
                        <a:highlight>
                          <a:srgbClr val="FFFF00"/>
                        </a:highlight>
                      </a:endParaRPr>
                    </a:p>
                  </a:txBody>
                  <a:tcPr marT="63500" marB="63500" marR="63500" marL="63500"/>
                </a:tc>
                <a:tc>
                  <a:txBody>
                    <a:bodyPr/>
                    <a:lstStyle/>
                    <a:p>
                      <a:pPr indent="0" lvl="0" marL="0" rtl="0" algn="l">
                        <a:spcBef>
                          <a:spcPts val="0"/>
                        </a:spcBef>
                        <a:spcAft>
                          <a:spcPts val="0"/>
                        </a:spcAft>
                        <a:buNone/>
                      </a:pPr>
                      <a:r>
                        <a:rPr i="1" lang="en-US" sz="1100"/>
                        <a:t>11-12 Advanced, Honors level. </a:t>
                      </a:r>
                      <a:r>
                        <a:rPr lang="en-US" sz="1100"/>
                        <a:t>Creating art about social justice. As part of the Guerrilla Art Collective, students help create the curriculum. Part of the SPACE program. (art and civics program with the MCA)</a:t>
                      </a:r>
                      <a:endParaRPr sz="1100"/>
                    </a:p>
                  </a:txBody>
                  <a:tcPr marT="63500" marB="63500" marR="63500" marL="63500"/>
                </a:tc>
                <a:tc>
                  <a:txBody>
                    <a:bodyPr/>
                    <a:lstStyle/>
                    <a:p>
                      <a:pPr indent="0" lvl="0" marL="0" rtl="0" algn="l">
                        <a:spcBef>
                          <a:spcPts val="0"/>
                        </a:spcBef>
                        <a:spcAft>
                          <a:spcPts val="0"/>
                        </a:spcAft>
                        <a:buNone/>
                      </a:pPr>
                      <a:r>
                        <a:rPr lang="en-US" sz="1100"/>
                        <a:t>Yes, students must meet with Ms. Xanos with a portfolio for entrance interviews. Taking Intro ARTivism helps prepare students.</a:t>
                      </a:r>
                      <a:endParaRPr sz="1100"/>
                    </a:p>
                  </a:txBody>
                  <a:tcPr marT="63500" marB="63500" marR="63500" marL="63500"/>
                </a:tc>
              </a:tr>
              <a:tr h="12700">
                <a:tc>
                  <a:txBody>
                    <a:bodyPr/>
                    <a:lstStyle/>
                    <a:p>
                      <a:pPr indent="0" lvl="0" marL="0" rtl="0" algn="l">
                        <a:spcBef>
                          <a:spcPts val="0"/>
                        </a:spcBef>
                        <a:spcAft>
                          <a:spcPts val="0"/>
                        </a:spcAft>
                        <a:buNone/>
                      </a:pPr>
                      <a:r>
                        <a:rPr lang="en-US" sz="1100"/>
                        <a:t>MultiMedia II</a:t>
                      </a:r>
                      <a:endParaRPr sz="1100"/>
                    </a:p>
                  </a:txBody>
                  <a:tcPr marT="63500" marB="63500" marR="63500" marL="63500"/>
                </a:tc>
                <a:tc>
                  <a:txBody>
                    <a:bodyPr/>
                    <a:lstStyle/>
                    <a:p>
                      <a:pPr indent="0" lvl="0" marL="0" rtl="0" algn="l">
                        <a:spcBef>
                          <a:spcPts val="0"/>
                        </a:spcBef>
                        <a:spcAft>
                          <a:spcPts val="0"/>
                        </a:spcAft>
                        <a:buNone/>
                      </a:pPr>
                      <a:r>
                        <a:rPr lang="en-US" sz="1100">
                          <a:highlight>
                            <a:srgbClr val="FFFF00"/>
                          </a:highlight>
                        </a:rPr>
                        <a:t>ARTivism III-H</a:t>
                      </a:r>
                      <a:endParaRPr sz="1100">
                        <a:highlight>
                          <a:srgbClr val="FFFF00"/>
                        </a:highlight>
                      </a:endParaRPr>
                    </a:p>
                  </a:txBody>
                  <a:tcPr marT="63500" marB="63500" marR="63500" marL="63500"/>
                </a:tc>
                <a:tc>
                  <a:txBody>
                    <a:bodyPr/>
                    <a:lstStyle/>
                    <a:p>
                      <a:pPr indent="0" lvl="0" marL="0" rtl="0" algn="l">
                        <a:spcBef>
                          <a:spcPts val="0"/>
                        </a:spcBef>
                        <a:spcAft>
                          <a:spcPts val="0"/>
                        </a:spcAft>
                        <a:buNone/>
                      </a:pPr>
                      <a:r>
                        <a:rPr i="1" lang="en-US" sz="1100"/>
                        <a:t>Grade 12 Advanced, Honors level. Option of Independent Study project.</a:t>
                      </a:r>
                      <a:r>
                        <a:rPr lang="en-US" sz="1100"/>
                        <a:t> Creating art about social justice. As part of the Guerrilla Art Collective, students help create the curriculum. Part of the SPACE program. (art and civics program with the MCA)</a:t>
                      </a:r>
                      <a:endParaRPr sz="1100"/>
                    </a:p>
                  </a:txBody>
                  <a:tcPr marT="63500" marB="63500" marR="63500" marL="63500"/>
                </a:tc>
                <a:tc>
                  <a:txBody>
                    <a:bodyPr/>
                    <a:lstStyle/>
                    <a:p>
                      <a:pPr indent="0" lvl="0" marL="0" rtl="0" algn="l">
                        <a:spcBef>
                          <a:spcPts val="0"/>
                        </a:spcBef>
                        <a:spcAft>
                          <a:spcPts val="0"/>
                        </a:spcAft>
                        <a:buNone/>
                      </a:pPr>
                      <a:r>
                        <a:rPr lang="en-US" sz="1100"/>
                        <a:t>Yes, students must meet with Ms. Xanos with a portfolio for the entrance interview. Must have passed ARTivism II.</a:t>
                      </a:r>
                      <a:endParaRPr sz="1100"/>
                    </a:p>
                  </a:txBody>
                  <a:tcPr marT="63500" marB="63500" marR="63500" marL="63500"/>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46"/>
          <p:cNvSpPr txBox="1"/>
          <p:nvPr>
            <p:ph type="title"/>
          </p:nvPr>
        </p:nvSpPr>
        <p:spPr>
          <a:xfrm>
            <a:off x="444900" y="618675"/>
            <a:ext cx="8254200" cy="1104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Arial"/>
              <a:buNone/>
            </a:pPr>
            <a:r>
              <a:rPr lang="en-US" sz="4600">
                <a:solidFill>
                  <a:schemeClr val="dk1"/>
                </a:solidFill>
              </a:rPr>
              <a:t>ARTivism</a:t>
            </a:r>
            <a:endParaRPr sz="4600">
              <a:solidFill>
                <a:schemeClr val="dk1"/>
              </a:solidFill>
            </a:endParaRPr>
          </a:p>
          <a:p>
            <a:pPr indent="0" lvl="0" marL="0" rtl="0" algn="ctr">
              <a:spcBef>
                <a:spcPts val="0"/>
              </a:spcBef>
              <a:spcAft>
                <a:spcPts val="0"/>
              </a:spcAft>
              <a:buClr>
                <a:schemeClr val="dk1"/>
              </a:buClr>
              <a:buFont typeface="Arial"/>
              <a:buNone/>
            </a:pPr>
            <a:r>
              <a:rPr lang="en-US" sz="1800">
                <a:solidFill>
                  <a:schemeClr val="dk1"/>
                </a:solidFill>
              </a:rPr>
              <a:t>Instructor: V. Xanos</a:t>
            </a:r>
            <a:endParaRPr sz="1800">
              <a:solidFill>
                <a:schemeClr val="dk1"/>
              </a:solidFill>
            </a:endParaRPr>
          </a:p>
          <a:p>
            <a:pPr indent="0" lvl="0" marL="0" marR="0" rtl="0" algn="ctr">
              <a:spcBef>
                <a:spcPts val="0"/>
              </a:spcBef>
              <a:spcAft>
                <a:spcPts val="0"/>
              </a:spcAft>
              <a:buClr>
                <a:schemeClr val="dk1"/>
              </a:buClr>
              <a:buFont typeface="Arial"/>
              <a:buNone/>
            </a:pPr>
            <a:r>
              <a:t/>
            </a:r>
            <a:endParaRPr sz="4600">
              <a:solidFill>
                <a:schemeClr val="dk1"/>
              </a:solidFill>
            </a:endParaRPr>
          </a:p>
        </p:txBody>
      </p:sp>
      <p:sp>
        <p:nvSpPr>
          <p:cNvPr id="364" name="Google Shape;364;p46"/>
          <p:cNvSpPr txBox="1"/>
          <p:nvPr/>
        </p:nvSpPr>
        <p:spPr>
          <a:xfrm>
            <a:off x="1104275" y="1549750"/>
            <a:ext cx="6520200" cy="435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sz="2000">
                <a:solidFill>
                  <a:schemeClr val="dk1"/>
                </a:solidFill>
                <a:latin typeface="Cambria"/>
                <a:ea typeface="Cambria"/>
                <a:cs typeface="Cambria"/>
                <a:sym typeface="Cambria"/>
              </a:rPr>
              <a:t>Change the world! This exciting </a:t>
            </a:r>
            <a:r>
              <a:rPr lang="en-US" sz="2000" u="sng">
                <a:solidFill>
                  <a:schemeClr val="dk1"/>
                </a:solidFill>
                <a:latin typeface="Cambria"/>
                <a:ea typeface="Cambria"/>
                <a:cs typeface="Cambria"/>
                <a:sym typeface="Cambria"/>
              </a:rPr>
              <a:t>introductory </a:t>
            </a:r>
            <a:r>
              <a:rPr lang="en-US" sz="2000">
                <a:solidFill>
                  <a:schemeClr val="dk1"/>
                </a:solidFill>
                <a:latin typeface="Cambria"/>
                <a:ea typeface="Cambria"/>
                <a:cs typeface="Cambria"/>
                <a:sym typeface="Cambria"/>
              </a:rPr>
              <a:t>course teaches you how to create art that addresses social issues. Learn about different kinds of contemporary art materials and processes like drawing, painting, sculpture, printmaking, photography, performance, etc. We learn from artists such as Banksy, Maria Gaspar, &amp; Shepard Fairey to create projects like sticker art, wheat pastes, and other fun ideas. We are partnered with the Museum of Contemporary Art for special field trips. This course prepares you for the ARTivism II class, which can be taken for honors</a:t>
            </a:r>
            <a:endParaRPr sz="2000">
              <a:solidFill>
                <a:schemeClr val="dk1"/>
              </a:solidFill>
              <a:latin typeface="Cambria"/>
              <a:ea typeface="Cambria"/>
              <a:cs typeface="Cambria"/>
              <a:sym typeface="Cambria"/>
            </a:endParaRPr>
          </a:p>
          <a:p>
            <a:pPr indent="0" lvl="0" marL="0" rtl="0" algn="l">
              <a:spcBef>
                <a:spcPts val="0"/>
              </a:spcBef>
              <a:spcAft>
                <a:spcPts val="0"/>
              </a:spcAft>
              <a:buClr>
                <a:schemeClr val="dk1"/>
              </a:buClr>
              <a:buSzPts val="1100"/>
              <a:buFont typeface="Arial"/>
              <a:buNone/>
            </a:pPr>
            <a:r>
              <a:rPr lang="en-US" sz="2000">
                <a:solidFill>
                  <a:schemeClr val="dk1"/>
                </a:solidFill>
                <a:latin typeface="Cambria"/>
                <a:ea typeface="Cambria"/>
                <a:cs typeface="Cambria"/>
                <a:sym typeface="Cambria"/>
              </a:rPr>
              <a:t>.  </a:t>
            </a:r>
            <a:endParaRPr sz="2000">
              <a:solidFill>
                <a:schemeClr val="dk1"/>
              </a:solidFill>
              <a:latin typeface="Cambria"/>
              <a:ea typeface="Cambria"/>
              <a:cs typeface="Cambria"/>
              <a:sym typeface="Cambria"/>
            </a:endParaRPr>
          </a:p>
          <a:p>
            <a:pPr indent="0" lvl="0" marL="0" rtl="0" algn="l">
              <a:spcBef>
                <a:spcPts val="0"/>
              </a:spcBef>
              <a:spcAft>
                <a:spcPts val="0"/>
              </a:spcAft>
              <a:buNone/>
            </a:pPr>
            <a:r>
              <a:rPr lang="en-US" sz="2000">
                <a:solidFill>
                  <a:schemeClr val="dk1"/>
                </a:solidFill>
                <a:latin typeface="Cambria"/>
                <a:ea typeface="Cambria"/>
                <a:cs typeface="Cambria"/>
                <a:sym typeface="Cambria"/>
              </a:rPr>
              <a:t>Sign up for ARTivism during programming. </a:t>
            </a:r>
            <a:endParaRPr sz="2000">
              <a:solidFill>
                <a:schemeClr val="dk1"/>
              </a:solidFill>
              <a:latin typeface="Cambria"/>
              <a:ea typeface="Cambria"/>
              <a:cs typeface="Cambria"/>
              <a:sym typeface="Cambria"/>
            </a:endParaRPr>
          </a:p>
          <a:p>
            <a:pPr indent="0" lvl="0" marL="0" rtl="0" algn="l">
              <a:spcBef>
                <a:spcPts val="0"/>
              </a:spcBef>
              <a:spcAft>
                <a:spcPts val="0"/>
              </a:spcAft>
              <a:buNone/>
            </a:pPr>
            <a:r>
              <a:rPr i="1" lang="en-US" sz="2000">
                <a:solidFill>
                  <a:schemeClr val="dk1"/>
                </a:solidFill>
                <a:latin typeface="Cambria"/>
                <a:ea typeface="Cambria"/>
                <a:cs typeface="Cambria"/>
                <a:sym typeface="Cambria"/>
              </a:rPr>
              <a:t>Previously called Topics in World Art</a:t>
            </a:r>
            <a:endParaRPr i="1" sz="2000">
              <a:solidFill>
                <a:schemeClr val="dk1"/>
              </a:solidFill>
              <a:latin typeface="Cambria"/>
              <a:ea typeface="Cambria"/>
              <a:cs typeface="Cambria"/>
              <a:sym typeface="Cambria"/>
            </a:endParaRPr>
          </a:p>
          <a:p>
            <a:pPr indent="0" lvl="0" marL="0" rtl="0" algn="l">
              <a:spcBef>
                <a:spcPts val="0"/>
              </a:spcBef>
              <a:spcAft>
                <a:spcPts val="0"/>
              </a:spcAft>
              <a:buNone/>
            </a:pPr>
            <a:r>
              <a:t/>
            </a:r>
            <a:endParaRPr sz="2000">
              <a:solidFill>
                <a:schemeClr val="dk1"/>
              </a:solidFill>
              <a:latin typeface="Cambria"/>
              <a:ea typeface="Cambria"/>
              <a:cs typeface="Cambria"/>
              <a:sym typeface="Cambria"/>
            </a:endParaRPr>
          </a:p>
          <a:p>
            <a:pPr indent="0" lvl="0" marL="0" rtl="0" algn="l">
              <a:spcBef>
                <a:spcPts val="0"/>
              </a:spcBef>
              <a:spcAft>
                <a:spcPts val="0"/>
              </a:spcAft>
              <a:buClr>
                <a:schemeClr val="dk1"/>
              </a:buClr>
              <a:buSzPts val="1100"/>
              <a:buFont typeface="Arial"/>
              <a:buNone/>
            </a:pPr>
            <a:r>
              <a:rPr lang="en-US" sz="2000">
                <a:solidFill>
                  <a:schemeClr val="dk1"/>
                </a:solidFill>
                <a:latin typeface="Cambria"/>
                <a:ea typeface="Cambria"/>
                <a:cs typeface="Cambria"/>
                <a:sym typeface="Cambria"/>
              </a:rPr>
              <a:t>(9-12 enrollment)</a:t>
            </a:r>
            <a:endParaRPr sz="2000">
              <a:solidFill>
                <a:schemeClr val="dk1"/>
              </a:solidFill>
              <a:latin typeface="Cambria"/>
              <a:ea typeface="Cambria"/>
              <a:cs typeface="Cambria"/>
              <a:sym typeface="Cambria"/>
            </a:endParaRPr>
          </a:p>
          <a:p>
            <a:pPr indent="0" lvl="0" marL="0" rtl="0" algn="l">
              <a:spcBef>
                <a:spcPts val="0"/>
              </a:spcBef>
              <a:spcAft>
                <a:spcPts val="0"/>
              </a:spcAft>
              <a:buNone/>
            </a:pPr>
            <a:r>
              <a:t/>
            </a:r>
            <a:endParaRPr sz="2000"/>
          </a:p>
        </p:txBody>
      </p:sp>
    </p:spTree>
  </p:cSld>
  <p:clrMapOvr>
    <a:masterClrMapping/>
  </p:clrMapOvr>
  <p:transition spd="slow">
    <p:fade thruBlk="1"/>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47"/>
          <p:cNvSpPr txBox="1"/>
          <p:nvPr>
            <p:ph type="title"/>
          </p:nvPr>
        </p:nvSpPr>
        <p:spPr>
          <a:xfrm>
            <a:off x="0" y="233825"/>
            <a:ext cx="9144000" cy="8685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Font typeface="Arial"/>
              <a:buNone/>
            </a:pPr>
            <a:r>
              <a:rPr lang="en-US" sz="4600">
                <a:solidFill>
                  <a:schemeClr val="dk1"/>
                </a:solidFill>
              </a:rPr>
              <a:t>ARTivism: </a:t>
            </a:r>
            <a:r>
              <a:rPr b="0" i="0" lang="en-US" sz="3200" u="none" cap="none" strike="noStrike">
                <a:solidFill>
                  <a:schemeClr val="dk1"/>
                </a:solidFill>
                <a:latin typeface="Arial"/>
                <a:ea typeface="Arial"/>
                <a:cs typeface="Arial"/>
                <a:sym typeface="Arial"/>
              </a:rPr>
              <a:t>Hero Trading Cards</a:t>
            </a:r>
            <a:endParaRPr b="0" i="0" sz="3200" u="none" cap="none" strike="noStrike">
              <a:solidFill>
                <a:schemeClr val="dk1"/>
              </a:solidFill>
              <a:latin typeface="Arial"/>
              <a:ea typeface="Arial"/>
              <a:cs typeface="Arial"/>
              <a:sym typeface="Arial"/>
            </a:endParaRPr>
          </a:p>
        </p:txBody>
      </p:sp>
      <p:pic>
        <p:nvPicPr>
          <p:cNvPr descr="HeroTC_MartinezErlinda_ft.jpeg" id="370" name="Google Shape;370;p47"/>
          <p:cNvPicPr preferRelativeResize="0"/>
          <p:nvPr/>
        </p:nvPicPr>
        <p:blipFill rotWithShape="1">
          <a:blip r:embed="rId3">
            <a:alphaModFix/>
          </a:blip>
          <a:srcRect b="0" l="0" r="0" t="0"/>
          <a:stretch/>
        </p:blipFill>
        <p:spPr>
          <a:xfrm>
            <a:off x="166129" y="1371600"/>
            <a:ext cx="2098800" cy="2505300"/>
          </a:xfrm>
          <a:prstGeom prst="rect">
            <a:avLst/>
          </a:prstGeom>
          <a:noFill/>
          <a:ln cap="sq" cmpd="sng" w="38100">
            <a:solidFill>
              <a:srgbClr val="000000"/>
            </a:solidFill>
            <a:prstDash val="solid"/>
            <a:miter lim="8000"/>
            <a:headEnd len="sm" w="sm" type="none"/>
            <a:tailEnd len="sm" w="sm" type="none"/>
          </a:ln>
        </p:spPr>
      </p:pic>
      <p:pic>
        <p:nvPicPr>
          <p:cNvPr descr="HeroTC_MartinezErlinda_bk.jpeg" id="371" name="Google Shape;371;p47"/>
          <p:cNvPicPr preferRelativeResize="0"/>
          <p:nvPr/>
        </p:nvPicPr>
        <p:blipFill rotWithShape="1">
          <a:blip r:embed="rId4">
            <a:alphaModFix/>
          </a:blip>
          <a:srcRect b="0" l="0" r="0" t="0"/>
          <a:stretch/>
        </p:blipFill>
        <p:spPr>
          <a:xfrm>
            <a:off x="2380435" y="1371600"/>
            <a:ext cx="1953900" cy="2505300"/>
          </a:xfrm>
          <a:prstGeom prst="rect">
            <a:avLst/>
          </a:prstGeom>
          <a:noFill/>
          <a:ln>
            <a:noFill/>
          </a:ln>
        </p:spPr>
      </p:pic>
      <p:pic>
        <p:nvPicPr>
          <p:cNvPr descr="HeroTC_RuizAlberto_bk.jpeg" id="372" name="Google Shape;372;p47"/>
          <p:cNvPicPr preferRelativeResize="0"/>
          <p:nvPr/>
        </p:nvPicPr>
        <p:blipFill rotWithShape="1">
          <a:blip r:embed="rId5">
            <a:alphaModFix/>
          </a:blip>
          <a:srcRect b="0" l="0" r="0" t="0"/>
          <a:stretch/>
        </p:blipFill>
        <p:spPr>
          <a:xfrm>
            <a:off x="7002875" y="1371600"/>
            <a:ext cx="2110200" cy="2505300"/>
          </a:xfrm>
          <a:prstGeom prst="rect">
            <a:avLst/>
          </a:prstGeom>
          <a:noFill/>
          <a:ln>
            <a:noFill/>
          </a:ln>
        </p:spPr>
      </p:pic>
      <p:pic>
        <p:nvPicPr>
          <p:cNvPr descr="HeroTC__RuizAlberto_ft.jpeg" id="373" name="Google Shape;373;p47"/>
          <p:cNvPicPr preferRelativeResize="0"/>
          <p:nvPr/>
        </p:nvPicPr>
        <p:blipFill rotWithShape="1">
          <a:blip r:embed="rId6">
            <a:alphaModFix/>
          </a:blip>
          <a:srcRect b="0" l="0" r="0" t="0"/>
          <a:stretch/>
        </p:blipFill>
        <p:spPr>
          <a:xfrm>
            <a:off x="4852507" y="1371600"/>
            <a:ext cx="2034900" cy="2505300"/>
          </a:xfrm>
          <a:prstGeom prst="rect">
            <a:avLst/>
          </a:prstGeom>
          <a:noFill/>
          <a:ln cap="sq" cmpd="sng" w="38100">
            <a:solidFill>
              <a:srgbClr val="000000"/>
            </a:solidFill>
            <a:prstDash val="solid"/>
            <a:miter lim="8000"/>
            <a:headEnd len="sm" w="sm" type="none"/>
            <a:tailEnd len="sm" w="sm" type="none"/>
          </a:ln>
        </p:spPr>
      </p:pic>
      <p:pic>
        <p:nvPicPr>
          <p:cNvPr descr="HeroTC_BlancasRaul_bk.jpeg" id="374" name="Google Shape;374;p47"/>
          <p:cNvPicPr preferRelativeResize="0"/>
          <p:nvPr/>
        </p:nvPicPr>
        <p:blipFill rotWithShape="1">
          <a:blip r:embed="rId7">
            <a:alphaModFix/>
          </a:blip>
          <a:srcRect b="0" l="0" r="0" t="0"/>
          <a:stretch/>
        </p:blipFill>
        <p:spPr>
          <a:xfrm>
            <a:off x="2384363" y="4083173"/>
            <a:ext cx="2156400" cy="2518200"/>
          </a:xfrm>
          <a:prstGeom prst="rect">
            <a:avLst/>
          </a:prstGeom>
          <a:noFill/>
          <a:ln>
            <a:noFill/>
          </a:ln>
        </p:spPr>
      </p:pic>
      <p:pic>
        <p:nvPicPr>
          <p:cNvPr descr="HeroTC_BlancasRaul_ft.jpeg" id="375" name="Google Shape;375;p47"/>
          <p:cNvPicPr preferRelativeResize="0"/>
          <p:nvPr/>
        </p:nvPicPr>
        <p:blipFill rotWithShape="1">
          <a:blip r:embed="rId8">
            <a:alphaModFix/>
          </a:blip>
          <a:srcRect b="0" l="0" r="0" t="0"/>
          <a:stretch/>
        </p:blipFill>
        <p:spPr>
          <a:xfrm>
            <a:off x="192127" y="4083173"/>
            <a:ext cx="2073000" cy="2505300"/>
          </a:xfrm>
          <a:prstGeom prst="rect">
            <a:avLst/>
          </a:prstGeom>
          <a:noFill/>
          <a:ln cap="sq" cmpd="sng" w="38100">
            <a:solidFill>
              <a:srgbClr val="000000"/>
            </a:solidFill>
            <a:prstDash val="solid"/>
            <a:miter lim="8000"/>
            <a:headEnd len="sm" w="sm" type="none"/>
            <a:tailEnd len="sm" w="sm" type="none"/>
          </a:ln>
        </p:spPr>
      </p:pic>
      <p:pic>
        <p:nvPicPr>
          <p:cNvPr descr="HeroTCAdanbarragan_bk.jpeg" id="376" name="Google Shape;376;p47"/>
          <p:cNvPicPr preferRelativeResize="0"/>
          <p:nvPr/>
        </p:nvPicPr>
        <p:blipFill rotWithShape="1">
          <a:blip r:embed="rId9">
            <a:alphaModFix/>
          </a:blip>
          <a:srcRect b="0" l="0" r="0" t="0"/>
          <a:stretch/>
        </p:blipFill>
        <p:spPr>
          <a:xfrm>
            <a:off x="4738595" y="4083173"/>
            <a:ext cx="2148900" cy="2603100"/>
          </a:xfrm>
          <a:prstGeom prst="rect">
            <a:avLst/>
          </a:prstGeom>
          <a:noFill/>
          <a:ln cap="sq" cmpd="sng" w="38100">
            <a:solidFill>
              <a:srgbClr val="000000"/>
            </a:solidFill>
            <a:prstDash val="solid"/>
            <a:miter lim="8000"/>
            <a:headEnd len="sm" w="sm" type="none"/>
            <a:tailEnd len="sm" w="sm" type="none"/>
          </a:ln>
        </p:spPr>
      </p:pic>
      <p:pic>
        <p:nvPicPr>
          <p:cNvPr descr="HeroTCAdanbarragan_bk 1.jpeg" id="377" name="Google Shape;377;p47"/>
          <p:cNvPicPr preferRelativeResize="0"/>
          <p:nvPr/>
        </p:nvPicPr>
        <p:blipFill rotWithShape="1">
          <a:blip r:embed="rId10">
            <a:alphaModFix/>
          </a:blip>
          <a:srcRect b="0" l="0" r="0" t="0"/>
          <a:stretch/>
        </p:blipFill>
        <p:spPr>
          <a:xfrm>
            <a:off x="6955085" y="4083173"/>
            <a:ext cx="2157900" cy="2603100"/>
          </a:xfrm>
          <a:prstGeom prst="rect">
            <a:avLst/>
          </a:prstGeom>
          <a:noFill/>
          <a:ln>
            <a:noFill/>
          </a:ln>
        </p:spPr>
      </p:pic>
    </p:spTree>
  </p:cSld>
  <p:clrMapOvr>
    <a:masterClrMapping/>
  </p:clrMapOvr>
  <p:transition spd="slow">
    <p:fade thruBlk="1"/>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p48"/>
          <p:cNvSpPr txBox="1"/>
          <p:nvPr>
            <p:ph type="title"/>
          </p:nvPr>
        </p:nvSpPr>
        <p:spPr>
          <a:xfrm>
            <a:off x="0" y="272313"/>
            <a:ext cx="9144000" cy="8685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Font typeface="Arial"/>
              <a:buNone/>
            </a:pPr>
            <a:r>
              <a:rPr lang="en-US" sz="4600">
                <a:solidFill>
                  <a:schemeClr val="dk1"/>
                </a:solidFill>
              </a:rPr>
              <a:t>ARTivism: </a:t>
            </a:r>
            <a:r>
              <a:rPr b="0" i="0" lang="en-US" sz="3200" u="none" cap="none" strike="noStrike">
                <a:solidFill>
                  <a:schemeClr val="dk1"/>
                </a:solidFill>
                <a:latin typeface="Arial"/>
                <a:ea typeface="Arial"/>
                <a:cs typeface="Arial"/>
                <a:sym typeface="Arial"/>
              </a:rPr>
              <a:t>Micro-World Installations </a:t>
            </a:r>
            <a:endParaRPr b="0" i="0" sz="3200" u="none" cap="none" strike="noStrike">
              <a:solidFill>
                <a:schemeClr val="dk1"/>
              </a:solidFill>
              <a:latin typeface="Arial"/>
              <a:ea typeface="Arial"/>
              <a:cs typeface="Arial"/>
              <a:sym typeface="Arial"/>
            </a:endParaRPr>
          </a:p>
        </p:txBody>
      </p:sp>
      <p:pic>
        <p:nvPicPr>
          <p:cNvPr descr="IMG_0777.jpg" id="383" name="Google Shape;383;p48"/>
          <p:cNvPicPr preferRelativeResize="0"/>
          <p:nvPr/>
        </p:nvPicPr>
        <p:blipFill rotWithShape="1">
          <a:blip r:embed="rId3">
            <a:alphaModFix/>
          </a:blip>
          <a:srcRect b="0" l="0" r="0" t="0"/>
          <a:stretch/>
        </p:blipFill>
        <p:spPr>
          <a:xfrm>
            <a:off x="281505" y="1371600"/>
            <a:ext cx="2559900" cy="3413400"/>
          </a:xfrm>
          <a:prstGeom prst="roundRect">
            <a:avLst>
              <a:gd fmla="val 16667" name="adj"/>
            </a:avLst>
          </a:prstGeom>
          <a:noFill/>
          <a:ln>
            <a:noFill/>
          </a:ln>
        </p:spPr>
      </p:pic>
      <p:pic>
        <p:nvPicPr>
          <p:cNvPr descr="IMG_0758.JPG" id="384" name="Google Shape;384;p48"/>
          <p:cNvPicPr preferRelativeResize="0"/>
          <p:nvPr/>
        </p:nvPicPr>
        <p:blipFill rotWithShape="1">
          <a:blip r:embed="rId4">
            <a:alphaModFix/>
          </a:blip>
          <a:srcRect b="0" l="0" r="0" t="0"/>
          <a:stretch/>
        </p:blipFill>
        <p:spPr>
          <a:xfrm>
            <a:off x="3208318" y="1756513"/>
            <a:ext cx="2969400" cy="2226900"/>
          </a:xfrm>
          <a:prstGeom prst="roundRect">
            <a:avLst>
              <a:gd fmla="val 16667" name="adj"/>
            </a:avLst>
          </a:prstGeom>
          <a:noFill/>
          <a:ln>
            <a:noFill/>
          </a:ln>
        </p:spPr>
      </p:pic>
      <p:pic>
        <p:nvPicPr>
          <p:cNvPr descr="IMG_0797.jpg" id="385" name="Google Shape;385;p48"/>
          <p:cNvPicPr preferRelativeResize="0"/>
          <p:nvPr/>
        </p:nvPicPr>
        <p:blipFill rotWithShape="1">
          <a:blip r:embed="rId5">
            <a:alphaModFix/>
          </a:blip>
          <a:srcRect b="0" l="0" r="0" t="0"/>
          <a:stretch/>
        </p:blipFill>
        <p:spPr>
          <a:xfrm>
            <a:off x="6544521" y="1371602"/>
            <a:ext cx="2247600" cy="2996700"/>
          </a:xfrm>
          <a:prstGeom prst="roundRect">
            <a:avLst>
              <a:gd fmla="val 16667" name="adj"/>
            </a:avLst>
          </a:prstGeom>
          <a:noFill/>
          <a:ln>
            <a:noFill/>
          </a:ln>
        </p:spPr>
      </p:pic>
      <p:pic>
        <p:nvPicPr>
          <p:cNvPr descr="IMG_0768.jpg" id="386" name="Google Shape;386;p48"/>
          <p:cNvPicPr preferRelativeResize="0"/>
          <p:nvPr/>
        </p:nvPicPr>
        <p:blipFill rotWithShape="1">
          <a:blip r:embed="rId6">
            <a:alphaModFix/>
          </a:blip>
          <a:srcRect b="0" l="0" r="0" t="0"/>
          <a:stretch/>
        </p:blipFill>
        <p:spPr>
          <a:xfrm>
            <a:off x="6853512" y="4394999"/>
            <a:ext cx="1629600" cy="2172600"/>
          </a:xfrm>
          <a:prstGeom prst="roundRect">
            <a:avLst>
              <a:gd fmla="val 16667" name="adj"/>
            </a:avLst>
          </a:prstGeom>
          <a:noFill/>
          <a:ln>
            <a:noFill/>
          </a:ln>
        </p:spPr>
      </p:pic>
      <p:pic>
        <p:nvPicPr>
          <p:cNvPr descr="IMG_0759.JPG" id="387" name="Google Shape;387;p48"/>
          <p:cNvPicPr preferRelativeResize="0"/>
          <p:nvPr/>
        </p:nvPicPr>
        <p:blipFill rotWithShape="1">
          <a:blip r:embed="rId7">
            <a:alphaModFix/>
          </a:blip>
          <a:srcRect b="0" l="0" r="0" t="0"/>
          <a:stretch/>
        </p:blipFill>
        <p:spPr>
          <a:xfrm>
            <a:off x="3208325" y="4180975"/>
            <a:ext cx="2969400" cy="2226900"/>
          </a:xfrm>
          <a:prstGeom prst="roundRect">
            <a:avLst>
              <a:gd fmla="val 16667" name="adj"/>
            </a:avLst>
          </a:prstGeom>
          <a:noFill/>
          <a:ln>
            <a:noFill/>
          </a:ln>
        </p:spPr>
      </p:pic>
      <p:pic>
        <p:nvPicPr>
          <p:cNvPr descr="IMG_0793.jpg" id="388" name="Google Shape;388;p48"/>
          <p:cNvPicPr preferRelativeResize="0"/>
          <p:nvPr/>
        </p:nvPicPr>
        <p:blipFill rotWithShape="1">
          <a:blip r:embed="rId8">
            <a:alphaModFix/>
          </a:blip>
          <a:srcRect b="0" l="0" r="0" t="0"/>
          <a:stretch/>
        </p:blipFill>
        <p:spPr>
          <a:xfrm rot="-5400000">
            <a:off x="768480" y="4751593"/>
            <a:ext cx="1586100" cy="2115000"/>
          </a:xfrm>
          <a:prstGeom prst="roundRect">
            <a:avLst>
              <a:gd fmla="val 16667" name="adj"/>
            </a:avLst>
          </a:prstGeom>
          <a:noFill/>
          <a:ln>
            <a:noFill/>
          </a:ln>
        </p:spPr>
      </p:pic>
    </p:spTree>
  </p:cSld>
  <p:clrMapOvr>
    <a:masterClrMapping/>
  </p:clrMapOvr>
  <p:transition spd="slow">
    <p:fade thruBlk="1"/>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49"/>
          <p:cNvSpPr txBox="1"/>
          <p:nvPr>
            <p:ph type="title"/>
          </p:nvPr>
        </p:nvSpPr>
        <p:spPr>
          <a:xfrm>
            <a:off x="0" y="270759"/>
            <a:ext cx="6510900" cy="1596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Font typeface="Arial"/>
              <a:buNone/>
            </a:pPr>
            <a:r>
              <a:rPr lang="en-US" sz="4600">
                <a:solidFill>
                  <a:schemeClr val="dk1"/>
                </a:solidFill>
              </a:rPr>
              <a:t>ARTivism:</a:t>
            </a:r>
            <a:endParaRPr sz="4000">
              <a:solidFill>
                <a:schemeClr val="dk1"/>
              </a:solidFill>
            </a:endParaRPr>
          </a:p>
          <a:p>
            <a:pPr indent="0" lvl="0" marL="0" marR="0" rtl="0" algn="ctr">
              <a:spcBef>
                <a:spcPts val="0"/>
              </a:spcBef>
              <a:spcAft>
                <a:spcPts val="0"/>
              </a:spcAft>
              <a:buClr>
                <a:schemeClr val="dk1"/>
              </a:buClr>
              <a:buFont typeface="Arial"/>
              <a:buNone/>
            </a:pPr>
            <a:r>
              <a:rPr lang="en-US" sz="3000">
                <a:solidFill>
                  <a:schemeClr val="dk1"/>
                </a:solidFill>
              </a:rPr>
              <a:t>Art in the Community: Stickers, ‘Zines, Wheat Pastes</a:t>
            </a:r>
            <a:endParaRPr sz="3000">
              <a:solidFill>
                <a:schemeClr val="dk1"/>
              </a:solidFill>
            </a:endParaRPr>
          </a:p>
        </p:txBody>
      </p:sp>
      <p:pic>
        <p:nvPicPr>
          <p:cNvPr descr="3rdzine_MuiPhillip_P4.JPG" id="394" name="Google Shape;394;p49"/>
          <p:cNvPicPr preferRelativeResize="0"/>
          <p:nvPr/>
        </p:nvPicPr>
        <p:blipFill rotWithShape="1">
          <a:blip r:embed="rId3">
            <a:alphaModFix/>
          </a:blip>
          <a:srcRect b="0" l="0" r="0" t="0"/>
          <a:stretch/>
        </p:blipFill>
        <p:spPr>
          <a:xfrm>
            <a:off x="291791" y="2025883"/>
            <a:ext cx="1388400" cy="1859100"/>
          </a:xfrm>
          <a:prstGeom prst="rect">
            <a:avLst/>
          </a:prstGeom>
          <a:noFill/>
          <a:ln cap="sq" cmpd="sng" w="38100">
            <a:solidFill>
              <a:srgbClr val="000000"/>
            </a:solidFill>
            <a:prstDash val="solid"/>
            <a:miter lim="8000"/>
            <a:headEnd len="sm" w="sm" type="none"/>
            <a:tailEnd len="sm" w="sm" type="none"/>
          </a:ln>
        </p:spPr>
      </p:pic>
      <p:pic>
        <p:nvPicPr>
          <p:cNvPr descr="4thzine_PinaKarina_P5.jpg" id="395" name="Google Shape;395;p49"/>
          <p:cNvPicPr preferRelativeResize="0"/>
          <p:nvPr/>
        </p:nvPicPr>
        <p:blipFill rotWithShape="1">
          <a:blip r:embed="rId4">
            <a:alphaModFix/>
          </a:blip>
          <a:srcRect b="0" l="0" r="0" t="0"/>
          <a:stretch/>
        </p:blipFill>
        <p:spPr>
          <a:xfrm>
            <a:off x="4590537" y="2153134"/>
            <a:ext cx="2139300" cy="1604700"/>
          </a:xfrm>
          <a:prstGeom prst="rect">
            <a:avLst/>
          </a:prstGeom>
          <a:noFill/>
          <a:ln cap="sq" cmpd="sng" w="38100">
            <a:solidFill>
              <a:srgbClr val="000000"/>
            </a:solidFill>
            <a:prstDash val="solid"/>
            <a:miter lim="8000"/>
            <a:headEnd len="sm" w="sm" type="none"/>
            <a:tailEnd len="sm" w="sm" type="none"/>
          </a:ln>
        </p:spPr>
      </p:pic>
      <p:pic>
        <p:nvPicPr>
          <p:cNvPr descr="photo.JPG" id="396" name="Google Shape;396;p49"/>
          <p:cNvPicPr preferRelativeResize="0"/>
          <p:nvPr/>
        </p:nvPicPr>
        <p:blipFill rotWithShape="1">
          <a:blip r:embed="rId5">
            <a:alphaModFix/>
          </a:blip>
          <a:srcRect b="0" l="0" r="0" t="0"/>
          <a:stretch/>
        </p:blipFill>
        <p:spPr>
          <a:xfrm>
            <a:off x="7130887" y="813308"/>
            <a:ext cx="1658100" cy="2220300"/>
          </a:xfrm>
          <a:prstGeom prst="rect">
            <a:avLst/>
          </a:prstGeom>
          <a:noFill/>
          <a:ln cap="sq" cmpd="sng" w="38100">
            <a:solidFill>
              <a:srgbClr val="000000"/>
            </a:solidFill>
            <a:prstDash val="solid"/>
            <a:miter lim="8000"/>
            <a:headEnd len="sm" w="sm" type="none"/>
            <a:tailEnd len="sm" w="sm" type="none"/>
          </a:ln>
        </p:spPr>
      </p:pic>
      <p:pic>
        <p:nvPicPr>
          <p:cNvPr id="397" name="Google Shape;397;p49"/>
          <p:cNvPicPr preferRelativeResize="0"/>
          <p:nvPr/>
        </p:nvPicPr>
        <p:blipFill>
          <a:blip r:embed="rId6">
            <a:alphaModFix/>
          </a:blip>
          <a:stretch>
            <a:fillRect/>
          </a:stretch>
        </p:blipFill>
        <p:spPr>
          <a:xfrm>
            <a:off x="2109327" y="2019046"/>
            <a:ext cx="2328810" cy="1746608"/>
          </a:xfrm>
          <a:prstGeom prst="rect">
            <a:avLst/>
          </a:prstGeom>
          <a:noFill/>
          <a:ln>
            <a:noFill/>
          </a:ln>
        </p:spPr>
      </p:pic>
      <p:pic>
        <p:nvPicPr>
          <p:cNvPr id="398" name="Google Shape;398;p49"/>
          <p:cNvPicPr preferRelativeResize="0"/>
          <p:nvPr/>
        </p:nvPicPr>
        <p:blipFill>
          <a:blip r:embed="rId7">
            <a:alphaModFix/>
          </a:blip>
          <a:stretch>
            <a:fillRect/>
          </a:stretch>
        </p:blipFill>
        <p:spPr>
          <a:xfrm>
            <a:off x="568425" y="4126152"/>
            <a:ext cx="2530924" cy="1898193"/>
          </a:xfrm>
          <a:prstGeom prst="rect">
            <a:avLst/>
          </a:prstGeom>
          <a:noFill/>
          <a:ln>
            <a:noFill/>
          </a:ln>
        </p:spPr>
      </p:pic>
      <p:pic>
        <p:nvPicPr>
          <p:cNvPr id="399" name="Google Shape;399;p49"/>
          <p:cNvPicPr preferRelativeResize="0"/>
          <p:nvPr/>
        </p:nvPicPr>
        <p:blipFill>
          <a:blip r:embed="rId8">
            <a:alphaModFix/>
          </a:blip>
          <a:stretch>
            <a:fillRect/>
          </a:stretch>
        </p:blipFill>
        <p:spPr>
          <a:xfrm>
            <a:off x="3349787" y="4201951"/>
            <a:ext cx="2328792" cy="1746600"/>
          </a:xfrm>
          <a:prstGeom prst="rect">
            <a:avLst/>
          </a:prstGeom>
          <a:noFill/>
          <a:ln>
            <a:noFill/>
          </a:ln>
        </p:spPr>
      </p:pic>
      <p:pic>
        <p:nvPicPr>
          <p:cNvPr id="400" name="Google Shape;400;p49"/>
          <p:cNvPicPr preferRelativeResize="0"/>
          <p:nvPr/>
        </p:nvPicPr>
        <p:blipFill rotWithShape="1">
          <a:blip r:embed="rId9">
            <a:alphaModFix/>
          </a:blip>
          <a:srcRect b="17800" l="8456" r="17298" t="13124"/>
          <a:stretch/>
        </p:blipFill>
        <p:spPr>
          <a:xfrm>
            <a:off x="5929013" y="4145700"/>
            <a:ext cx="2664264" cy="1859100"/>
          </a:xfrm>
          <a:prstGeom prst="rect">
            <a:avLst/>
          </a:prstGeom>
          <a:noFill/>
          <a:ln>
            <a:noFill/>
          </a:ln>
        </p:spPr>
      </p:pic>
    </p:spTree>
  </p:cSld>
  <p:clrMapOvr>
    <a:masterClrMapping/>
  </p:clrMapOvr>
  <p:transition spd="slow">
    <p:fade thruBlk="1"/>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pic>
        <p:nvPicPr>
          <p:cNvPr id="405" name="Google Shape;405;p50"/>
          <p:cNvPicPr preferRelativeResize="0"/>
          <p:nvPr/>
        </p:nvPicPr>
        <p:blipFill>
          <a:blip r:embed="rId3">
            <a:alphaModFix/>
          </a:blip>
          <a:stretch>
            <a:fillRect/>
          </a:stretch>
        </p:blipFill>
        <p:spPr>
          <a:xfrm>
            <a:off x="2039350" y="152400"/>
            <a:ext cx="5065291" cy="65532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51"/>
          <p:cNvSpPr txBox="1"/>
          <p:nvPr>
            <p:ph type="title"/>
          </p:nvPr>
        </p:nvSpPr>
        <p:spPr>
          <a:xfrm>
            <a:off x="444900" y="0"/>
            <a:ext cx="8254200" cy="13794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Arial"/>
              <a:buNone/>
            </a:pPr>
            <a:r>
              <a:rPr lang="en-US" sz="4600">
                <a:solidFill>
                  <a:schemeClr val="dk1"/>
                </a:solidFill>
              </a:rPr>
              <a:t>ARTivism II (H) &amp; III (H)</a:t>
            </a:r>
            <a:endParaRPr sz="4600">
              <a:solidFill>
                <a:schemeClr val="dk1"/>
              </a:solidFill>
            </a:endParaRPr>
          </a:p>
          <a:p>
            <a:pPr indent="0" lvl="0" marL="0" rtl="0" algn="ctr">
              <a:spcBef>
                <a:spcPts val="0"/>
              </a:spcBef>
              <a:spcAft>
                <a:spcPts val="0"/>
              </a:spcAft>
              <a:buClr>
                <a:schemeClr val="dk1"/>
              </a:buClr>
              <a:buFont typeface="Arial"/>
              <a:buNone/>
            </a:pPr>
            <a:r>
              <a:rPr lang="en-US" sz="1800">
                <a:solidFill>
                  <a:schemeClr val="dk1"/>
                </a:solidFill>
              </a:rPr>
              <a:t>Instructor: V. Xanos</a:t>
            </a:r>
            <a:endParaRPr sz="1800">
              <a:solidFill>
                <a:schemeClr val="dk1"/>
              </a:solidFill>
            </a:endParaRPr>
          </a:p>
        </p:txBody>
      </p:sp>
      <p:sp>
        <p:nvSpPr>
          <p:cNvPr id="411" name="Google Shape;411;p51"/>
          <p:cNvSpPr txBox="1"/>
          <p:nvPr/>
        </p:nvSpPr>
        <p:spPr>
          <a:xfrm>
            <a:off x="253025" y="1103475"/>
            <a:ext cx="8828700" cy="435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US" sz="1800">
                <a:solidFill>
                  <a:schemeClr val="dk1"/>
                </a:solidFill>
                <a:latin typeface="Cambria"/>
                <a:ea typeface="Cambria"/>
                <a:cs typeface="Cambria"/>
                <a:sym typeface="Cambria"/>
              </a:rPr>
              <a:t>Change the world! </a:t>
            </a:r>
            <a:endParaRPr sz="1800">
              <a:solidFill>
                <a:schemeClr val="dk1"/>
              </a:solidFill>
              <a:latin typeface="Cambria"/>
              <a:ea typeface="Cambria"/>
              <a:cs typeface="Cambria"/>
              <a:sym typeface="Cambria"/>
            </a:endParaRPr>
          </a:p>
          <a:p>
            <a:pPr indent="0" lvl="0" marL="0" rtl="0" algn="ctr">
              <a:spcBef>
                <a:spcPts val="0"/>
              </a:spcBef>
              <a:spcAft>
                <a:spcPts val="0"/>
              </a:spcAft>
              <a:buClr>
                <a:schemeClr val="dk1"/>
              </a:buClr>
              <a:buSzPts val="1100"/>
              <a:buFont typeface="Arial"/>
              <a:buNone/>
            </a:pPr>
            <a:r>
              <a:rPr lang="en-US" sz="1800">
                <a:solidFill>
                  <a:schemeClr val="dk1"/>
                </a:solidFill>
                <a:latin typeface="Cambria"/>
                <a:ea typeface="Cambria"/>
                <a:cs typeface="Cambria"/>
                <a:sym typeface="Cambria"/>
              </a:rPr>
              <a:t>These exciting </a:t>
            </a:r>
            <a:r>
              <a:rPr lang="en-US" sz="1800" u="sng">
                <a:solidFill>
                  <a:schemeClr val="dk1"/>
                </a:solidFill>
                <a:latin typeface="Cambria"/>
                <a:ea typeface="Cambria"/>
                <a:cs typeface="Cambria"/>
                <a:sym typeface="Cambria"/>
              </a:rPr>
              <a:t>advanced honors </a:t>
            </a:r>
            <a:r>
              <a:rPr lang="en-US" sz="1800">
                <a:solidFill>
                  <a:schemeClr val="dk1"/>
                </a:solidFill>
                <a:latin typeface="Cambria"/>
                <a:ea typeface="Cambria"/>
                <a:cs typeface="Cambria"/>
                <a:sym typeface="Cambria"/>
              </a:rPr>
              <a:t>classes combine social activism and art.</a:t>
            </a:r>
            <a:r>
              <a:rPr lang="en-US" sz="2300">
                <a:solidFill>
                  <a:schemeClr val="dk1"/>
                </a:solidFill>
                <a:latin typeface="Cambria"/>
                <a:ea typeface="Cambria"/>
                <a:cs typeface="Cambria"/>
                <a:sym typeface="Cambria"/>
              </a:rPr>
              <a:t> </a:t>
            </a:r>
            <a:endParaRPr sz="2300">
              <a:solidFill>
                <a:schemeClr val="dk1"/>
              </a:solidFill>
              <a:latin typeface="Cambria"/>
              <a:ea typeface="Cambria"/>
              <a:cs typeface="Cambria"/>
              <a:sym typeface="Cambria"/>
            </a:endParaRPr>
          </a:p>
          <a:p>
            <a:pPr indent="0" lvl="0" marL="0" rtl="0" algn="l">
              <a:spcBef>
                <a:spcPts val="0"/>
              </a:spcBef>
              <a:spcAft>
                <a:spcPts val="0"/>
              </a:spcAft>
              <a:buClr>
                <a:schemeClr val="dk1"/>
              </a:buClr>
              <a:buSzPts val="1100"/>
              <a:buFont typeface="Arial"/>
              <a:buNone/>
            </a:pPr>
            <a:r>
              <a:t/>
            </a:r>
            <a:endParaRPr sz="1500">
              <a:solidFill>
                <a:schemeClr val="dk1"/>
              </a:solidFill>
            </a:endParaRPr>
          </a:p>
          <a:p>
            <a:pPr indent="0" lvl="0" marL="0" rtl="0" algn="l">
              <a:spcBef>
                <a:spcPts val="0"/>
              </a:spcBef>
              <a:spcAft>
                <a:spcPts val="0"/>
              </a:spcAft>
              <a:buClr>
                <a:schemeClr val="dk1"/>
              </a:buClr>
              <a:buSzPts val="1100"/>
              <a:buFont typeface="Arial"/>
              <a:buNone/>
            </a:pPr>
            <a:r>
              <a:rPr lang="en-US" sz="1500">
                <a:solidFill>
                  <a:schemeClr val="dk1"/>
                </a:solidFill>
              </a:rPr>
              <a:t>In these courses, students continue on the path of ARTivism to a higher level of honors to explore how artists and activists have responded to the call for social justice and change, whether through political or activist art, and the ways in which artists and art collectives “socially enact” their perspectives across various historical and social circumstances. Students will research current topics of urban life, personal experiences, and social activism; then respond by creating collaborative art as a collective of artists. ARTivism III students will have the option for an independent study project.</a:t>
            </a:r>
            <a:endParaRPr>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US" sz="1500">
                <a:solidFill>
                  <a:schemeClr val="dk1"/>
                </a:solidFill>
              </a:rPr>
              <a:t>Skills around the artistic process of collaboration and collectivity will allow students to realize their own projects as student-based creations rather than teacher-based assignments. Students should be independent workers as they will help design the projects. Student projects will be focused on civically-minded community engagement and creating change in the world through artistic agency. Students will learn from the teacher and contemporary artist partners (such as resident or visiting artists) to develop their collective artistic practice, starting as smaller projects and culminating in a large project at the end of the year. We are connected with the MCA SPACE program and benefit from special resources. This project may be used for earning service learning hours.</a:t>
            </a:r>
            <a:endParaRPr sz="1500">
              <a:solidFill>
                <a:schemeClr val="dk1"/>
              </a:solidFill>
            </a:endParaRPr>
          </a:p>
          <a:p>
            <a:pPr indent="0" lvl="0" marL="0" rtl="0" algn="l">
              <a:spcBef>
                <a:spcPts val="0"/>
              </a:spcBef>
              <a:spcAft>
                <a:spcPts val="0"/>
              </a:spcAft>
              <a:buNone/>
            </a:pPr>
            <a:r>
              <a:rPr lang="en-US" sz="1800">
                <a:solidFill>
                  <a:schemeClr val="dk1"/>
                </a:solidFill>
                <a:latin typeface="Cambria"/>
                <a:ea typeface="Cambria"/>
                <a:cs typeface="Cambria"/>
                <a:sym typeface="Cambria"/>
              </a:rPr>
              <a:t>Check out our work via Instagram @GAC.CurieHS or </a:t>
            </a:r>
            <a:r>
              <a:rPr lang="en-US" sz="1800" u="sng">
                <a:solidFill>
                  <a:schemeClr val="hlink"/>
                </a:solidFill>
                <a:latin typeface="Cambria"/>
                <a:ea typeface="Cambria"/>
                <a:cs typeface="Cambria"/>
                <a:sym typeface="Cambria"/>
                <a:hlinkClick r:id="rId3"/>
              </a:rPr>
              <a:t>www.GuerrillaArt4.blogspot.com</a:t>
            </a:r>
            <a:endParaRPr sz="1800">
              <a:solidFill>
                <a:schemeClr val="dk1"/>
              </a:solidFill>
              <a:latin typeface="Cambria"/>
              <a:ea typeface="Cambria"/>
              <a:cs typeface="Cambria"/>
              <a:sym typeface="Cambria"/>
            </a:endParaRPr>
          </a:p>
          <a:p>
            <a:pPr indent="0" lvl="0" marL="0" rtl="0" algn="l">
              <a:spcBef>
                <a:spcPts val="0"/>
              </a:spcBef>
              <a:spcAft>
                <a:spcPts val="0"/>
              </a:spcAft>
              <a:buClr>
                <a:schemeClr val="dk1"/>
              </a:buClr>
              <a:buSzPts val="1100"/>
              <a:buFont typeface="Arial"/>
              <a:buNone/>
            </a:pPr>
            <a:r>
              <a:t/>
            </a:r>
            <a:endParaRPr sz="1800">
              <a:solidFill>
                <a:schemeClr val="dk1"/>
              </a:solidFill>
              <a:latin typeface="Cambria"/>
              <a:ea typeface="Cambria"/>
              <a:cs typeface="Cambria"/>
              <a:sym typeface="Cambria"/>
            </a:endParaRPr>
          </a:p>
          <a:p>
            <a:pPr indent="0" lvl="0" marL="0" rtl="0" algn="l">
              <a:spcBef>
                <a:spcPts val="0"/>
              </a:spcBef>
              <a:spcAft>
                <a:spcPts val="0"/>
              </a:spcAft>
              <a:buClr>
                <a:schemeClr val="dk1"/>
              </a:buClr>
              <a:buSzPts val="1100"/>
              <a:buFont typeface="Arial"/>
              <a:buNone/>
            </a:pPr>
            <a:r>
              <a:rPr lang="en-US" sz="1700">
                <a:solidFill>
                  <a:schemeClr val="dk1"/>
                </a:solidFill>
                <a:latin typeface="Cambria"/>
                <a:ea typeface="Cambria"/>
                <a:cs typeface="Cambria"/>
                <a:sym typeface="Cambria"/>
              </a:rPr>
              <a:t>Sign up for ARTivism II or III during programming. Teacher approval required. See Ms. Xanos in room 619 (Junior and Senior enrollment only)</a:t>
            </a:r>
            <a:endParaRPr sz="1700">
              <a:solidFill>
                <a:schemeClr val="dk1"/>
              </a:solidFill>
              <a:latin typeface="Cambria"/>
              <a:ea typeface="Cambria"/>
              <a:cs typeface="Cambria"/>
              <a:sym typeface="Cambria"/>
            </a:endParaRPr>
          </a:p>
          <a:p>
            <a:pPr indent="0" lvl="0" marL="0" rtl="0" algn="l">
              <a:spcBef>
                <a:spcPts val="0"/>
              </a:spcBef>
              <a:spcAft>
                <a:spcPts val="0"/>
              </a:spcAft>
              <a:buClr>
                <a:schemeClr val="dk1"/>
              </a:buClr>
              <a:buSzPts val="1100"/>
              <a:buFont typeface="Arial"/>
              <a:buNone/>
            </a:pPr>
            <a:r>
              <a:rPr i="1" lang="en-US" sz="1700">
                <a:solidFill>
                  <a:schemeClr val="dk1"/>
                </a:solidFill>
                <a:latin typeface="Cambria"/>
                <a:ea typeface="Cambria"/>
                <a:cs typeface="Cambria"/>
                <a:sym typeface="Cambria"/>
              </a:rPr>
              <a:t>Previously called ARTivism and MultiMedia</a:t>
            </a:r>
            <a:endParaRPr i="1" sz="1700">
              <a:solidFill>
                <a:schemeClr val="dk1"/>
              </a:solidFill>
              <a:latin typeface="Cambria"/>
              <a:ea typeface="Cambria"/>
              <a:cs typeface="Cambria"/>
              <a:sym typeface="Cambria"/>
            </a:endParaRPr>
          </a:p>
          <a:p>
            <a:pPr indent="0" lvl="0" marL="0" rtl="0" algn="l">
              <a:spcBef>
                <a:spcPts val="0"/>
              </a:spcBef>
              <a:spcAft>
                <a:spcPts val="0"/>
              </a:spcAft>
              <a:buNone/>
            </a:pPr>
            <a:r>
              <a:t/>
            </a:r>
            <a:endParaRPr sz="2000">
              <a:solidFill>
                <a:schemeClr val="dk1"/>
              </a:solidFill>
              <a:latin typeface="Cambria"/>
              <a:ea typeface="Cambria"/>
              <a:cs typeface="Cambria"/>
              <a:sym typeface="Cambria"/>
            </a:endParaRPr>
          </a:p>
        </p:txBody>
      </p:sp>
    </p:spTree>
  </p:cSld>
  <p:clrMapOvr>
    <a:masterClrMapping/>
  </p:clrMapOvr>
  <p:transition spd="slow">
    <p:fade thruBlk="1"/>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52"/>
          <p:cNvSpPr txBox="1"/>
          <p:nvPr>
            <p:ph idx="4294967295" type="title"/>
          </p:nvPr>
        </p:nvSpPr>
        <p:spPr>
          <a:xfrm>
            <a:off x="209400" y="132550"/>
            <a:ext cx="8725200" cy="1776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Arial"/>
              <a:buNone/>
            </a:pPr>
            <a:r>
              <a:rPr lang="en-US" sz="4600">
                <a:solidFill>
                  <a:schemeClr val="dk1"/>
                </a:solidFill>
              </a:rPr>
              <a:t>ARTivism II</a:t>
            </a:r>
            <a:r>
              <a:rPr b="0" i="0" lang="en-US" sz="4600" u="none" cap="none" strike="noStrike">
                <a:solidFill>
                  <a:schemeClr val="dk1"/>
                </a:solidFill>
                <a:latin typeface="Arial"/>
                <a:ea typeface="Arial"/>
                <a:cs typeface="Arial"/>
                <a:sym typeface="Arial"/>
              </a:rPr>
              <a:t>: </a:t>
            </a:r>
            <a:r>
              <a:rPr b="0" i="0" lang="en-US" sz="3600" u="none" cap="none" strike="noStrike">
                <a:solidFill>
                  <a:schemeClr val="dk1"/>
                </a:solidFill>
                <a:latin typeface="Arial"/>
                <a:ea typeface="Arial"/>
                <a:cs typeface="Arial"/>
                <a:sym typeface="Arial"/>
              </a:rPr>
              <a:t>Guerrilla Art Collective</a:t>
            </a:r>
            <a:br>
              <a:rPr b="0" i="0" lang="en-US" sz="3200" u="none" cap="none" strike="noStrike">
                <a:solidFill>
                  <a:schemeClr val="dk1"/>
                </a:solidFill>
                <a:latin typeface="Arial"/>
                <a:ea typeface="Arial"/>
                <a:cs typeface="Arial"/>
                <a:sym typeface="Arial"/>
              </a:rPr>
            </a:br>
            <a:endParaRPr b="0" i="0" sz="3200" u="none" cap="none" strike="noStrike">
              <a:solidFill>
                <a:schemeClr val="dk1"/>
              </a:solidFill>
              <a:latin typeface="Arial"/>
              <a:ea typeface="Arial"/>
              <a:cs typeface="Arial"/>
              <a:sym typeface="Arial"/>
            </a:endParaRPr>
          </a:p>
        </p:txBody>
      </p:sp>
      <p:pic>
        <p:nvPicPr>
          <p:cNvPr id="417" name="Google Shape;417;p52"/>
          <p:cNvPicPr preferRelativeResize="0"/>
          <p:nvPr/>
        </p:nvPicPr>
        <p:blipFill>
          <a:blip r:embed="rId3">
            <a:alphaModFix/>
          </a:blip>
          <a:stretch>
            <a:fillRect/>
          </a:stretch>
        </p:blipFill>
        <p:spPr>
          <a:xfrm>
            <a:off x="4756025" y="2688975"/>
            <a:ext cx="4005925" cy="3004450"/>
          </a:xfrm>
          <a:prstGeom prst="rect">
            <a:avLst/>
          </a:prstGeom>
          <a:noFill/>
          <a:ln>
            <a:noFill/>
          </a:ln>
        </p:spPr>
      </p:pic>
      <p:pic>
        <p:nvPicPr>
          <p:cNvPr id="418" name="Google Shape;418;p52"/>
          <p:cNvPicPr preferRelativeResize="0"/>
          <p:nvPr/>
        </p:nvPicPr>
        <p:blipFill>
          <a:blip r:embed="rId4">
            <a:alphaModFix/>
          </a:blip>
          <a:stretch>
            <a:fillRect/>
          </a:stretch>
        </p:blipFill>
        <p:spPr>
          <a:xfrm>
            <a:off x="714664" y="1130875"/>
            <a:ext cx="3268474" cy="4842176"/>
          </a:xfrm>
          <a:prstGeom prst="rect">
            <a:avLst/>
          </a:prstGeom>
          <a:noFill/>
          <a:ln>
            <a:noFill/>
          </a:ln>
        </p:spPr>
      </p:pic>
      <p:sp>
        <p:nvSpPr>
          <p:cNvPr id="419" name="Google Shape;419;p52"/>
          <p:cNvSpPr txBox="1"/>
          <p:nvPr/>
        </p:nvSpPr>
        <p:spPr>
          <a:xfrm>
            <a:off x="714675" y="6079500"/>
            <a:ext cx="4422300" cy="77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Film screened at the MCA, </a:t>
            </a:r>
            <a:r>
              <a:rPr lang="en-US">
                <a:solidFill>
                  <a:schemeClr val="dk1"/>
                </a:solidFill>
              </a:rPr>
              <a:t>21 Minus Fest,</a:t>
            </a:r>
            <a:r>
              <a:rPr lang="en-US"/>
              <a:t> 2015</a:t>
            </a:r>
            <a:endParaRPr/>
          </a:p>
          <a:p>
            <a:pPr indent="0" lvl="0" marL="0" rtl="0" algn="l">
              <a:spcBef>
                <a:spcPts val="0"/>
              </a:spcBef>
              <a:spcAft>
                <a:spcPts val="0"/>
              </a:spcAft>
              <a:buNone/>
            </a:pPr>
            <a:r>
              <a:rPr lang="en-US" sz="2400" u="sng">
                <a:solidFill>
                  <a:srgbClr val="0000FF"/>
                </a:solidFill>
                <a:hlinkClick r:id="rId5">
                  <a:extLst>
                    <a:ext uri="{A12FA001-AC4F-418D-AE19-62706E023703}">
                      <ahyp:hlinkClr val="tx"/>
                    </a:ext>
                  </a:extLst>
                </a:hlinkClick>
              </a:rPr>
              <a:t>Click to play the film</a:t>
            </a:r>
            <a:endParaRPr sz="2400">
              <a:solidFill>
                <a:srgbClr val="0000FF"/>
              </a:solidFill>
            </a:endParaRPr>
          </a:p>
        </p:txBody>
      </p:sp>
      <p:sp>
        <p:nvSpPr>
          <p:cNvPr id="420" name="Google Shape;420;p52"/>
          <p:cNvSpPr txBox="1"/>
          <p:nvPr/>
        </p:nvSpPr>
        <p:spPr>
          <a:xfrm>
            <a:off x="9140175" y="5960125"/>
            <a:ext cx="6672600" cy="77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52"/>
          <p:cNvSpPr txBox="1"/>
          <p:nvPr/>
        </p:nvSpPr>
        <p:spPr>
          <a:xfrm>
            <a:off x="4787088" y="1696750"/>
            <a:ext cx="3943800" cy="75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Sound Sculptures on display at the Museum of Contemporary Art, </a:t>
            </a:r>
            <a:r>
              <a:rPr lang="en-US">
                <a:solidFill>
                  <a:schemeClr val="dk1"/>
                </a:solidFill>
              </a:rPr>
              <a:t>21 Minus Fest, </a:t>
            </a:r>
            <a:r>
              <a:rPr lang="en-US"/>
              <a:t>2016</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53"/>
          <p:cNvSpPr txBox="1"/>
          <p:nvPr>
            <p:ph type="title"/>
          </p:nvPr>
        </p:nvSpPr>
        <p:spPr>
          <a:xfrm>
            <a:off x="227475" y="503250"/>
            <a:ext cx="8725200" cy="11244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Arial"/>
              <a:buNone/>
            </a:pPr>
            <a:r>
              <a:rPr lang="en-US" sz="4600">
                <a:solidFill>
                  <a:schemeClr val="dk1"/>
                </a:solidFill>
              </a:rPr>
              <a:t>ARTivism II</a:t>
            </a:r>
            <a:r>
              <a:rPr b="0" i="0" lang="en-US" sz="4600" u="none" cap="none" strike="noStrike">
                <a:solidFill>
                  <a:schemeClr val="dk1"/>
                </a:solidFill>
                <a:latin typeface="Arial"/>
                <a:ea typeface="Arial"/>
                <a:cs typeface="Arial"/>
                <a:sym typeface="Arial"/>
              </a:rPr>
              <a:t>: </a:t>
            </a:r>
            <a:r>
              <a:rPr b="0" i="0" lang="en-US" sz="3600" u="none" cap="none" strike="noStrike">
                <a:solidFill>
                  <a:schemeClr val="dk1"/>
                </a:solidFill>
                <a:latin typeface="Arial"/>
                <a:ea typeface="Arial"/>
                <a:cs typeface="Arial"/>
                <a:sym typeface="Arial"/>
              </a:rPr>
              <a:t>Guerrilla Art Collective</a:t>
            </a:r>
            <a:br>
              <a:rPr b="0" i="0" lang="en-US" sz="3200" u="none" cap="none" strike="noStrike">
                <a:solidFill>
                  <a:schemeClr val="dk1"/>
                </a:solidFill>
                <a:latin typeface="Arial"/>
                <a:ea typeface="Arial"/>
                <a:cs typeface="Arial"/>
                <a:sym typeface="Arial"/>
              </a:rPr>
            </a:br>
            <a:endParaRPr b="0" i="0" sz="3200" u="none" cap="none" strike="noStrike">
              <a:solidFill>
                <a:schemeClr val="dk1"/>
              </a:solidFill>
              <a:latin typeface="Arial"/>
              <a:ea typeface="Arial"/>
              <a:cs typeface="Arial"/>
              <a:sym typeface="Arial"/>
            </a:endParaRPr>
          </a:p>
        </p:txBody>
      </p:sp>
      <p:pic>
        <p:nvPicPr>
          <p:cNvPr id="427" name="Google Shape;427;p53"/>
          <p:cNvPicPr preferRelativeResize="0"/>
          <p:nvPr/>
        </p:nvPicPr>
        <p:blipFill>
          <a:blip r:embed="rId3">
            <a:alphaModFix/>
          </a:blip>
          <a:stretch>
            <a:fillRect/>
          </a:stretch>
        </p:blipFill>
        <p:spPr>
          <a:xfrm>
            <a:off x="227475" y="3666288"/>
            <a:ext cx="3948076" cy="2961075"/>
          </a:xfrm>
          <a:prstGeom prst="rect">
            <a:avLst/>
          </a:prstGeom>
          <a:noFill/>
          <a:ln>
            <a:noFill/>
          </a:ln>
        </p:spPr>
      </p:pic>
      <p:pic>
        <p:nvPicPr>
          <p:cNvPr id="428" name="Google Shape;428;p53"/>
          <p:cNvPicPr preferRelativeResize="0"/>
          <p:nvPr/>
        </p:nvPicPr>
        <p:blipFill>
          <a:blip r:embed="rId4">
            <a:alphaModFix/>
          </a:blip>
          <a:stretch>
            <a:fillRect/>
          </a:stretch>
        </p:blipFill>
        <p:spPr>
          <a:xfrm>
            <a:off x="4285551" y="1627650"/>
            <a:ext cx="4161725" cy="4999700"/>
          </a:xfrm>
          <a:prstGeom prst="rect">
            <a:avLst/>
          </a:prstGeom>
          <a:noFill/>
          <a:ln>
            <a:noFill/>
          </a:ln>
        </p:spPr>
      </p:pic>
      <p:pic>
        <p:nvPicPr>
          <p:cNvPr id="429" name="Google Shape;429;p53"/>
          <p:cNvPicPr preferRelativeResize="0"/>
          <p:nvPr/>
        </p:nvPicPr>
        <p:blipFill>
          <a:blip r:embed="rId5">
            <a:alphaModFix/>
          </a:blip>
          <a:stretch>
            <a:fillRect/>
          </a:stretch>
        </p:blipFill>
        <p:spPr>
          <a:xfrm>
            <a:off x="2310023" y="1627648"/>
            <a:ext cx="1865525" cy="1865551"/>
          </a:xfrm>
          <a:prstGeom prst="rect">
            <a:avLst/>
          </a:prstGeom>
          <a:noFill/>
          <a:ln>
            <a:noFill/>
          </a:ln>
        </p:spPr>
      </p:pic>
      <p:sp>
        <p:nvSpPr>
          <p:cNvPr id="430" name="Google Shape;430;p53"/>
          <p:cNvSpPr txBox="1"/>
          <p:nvPr/>
        </p:nvSpPr>
        <p:spPr>
          <a:xfrm>
            <a:off x="334625" y="1932825"/>
            <a:ext cx="1865400" cy="125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u="sng">
                <a:solidFill>
                  <a:srgbClr val="0000FF"/>
                </a:solidFill>
                <a:hlinkClick r:id="rId6">
                  <a:extLst>
                    <a:ext uri="{A12FA001-AC4F-418D-AE19-62706E023703}">
                      <ahyp:hlinkClr val="tx"/>
                    </a:ext>
                  </a:extLst>
                </a:hlinkClick>
              </a:rPr>
              <a:t>Sanctuary Festival </a:t>
            </a:r>
            <a:r>
              <a:rPr lang="en-US"/>
              <a:t>at Curie High School and the Museum of Contemporary Art’s 21 Minus Fest, 2017. </a:t>
            </a:r>
            <a:endParaRPr/>
          </a:p>
        </p:txBody>
      </p:sp>
    </p:spTree>
  </p:cSld>
  <p:clrMapOvr>
    <a:masterClrMapping/>
  </p:clrMapOvr>
  <p:transition spd="slow">
    <p:fade thruBlk="1"/>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54"/>
          <p:cNvSpPr txBox="1"/>
          <p:nvPr>
            <p:ph idx="4294967295" type="title"/>
          </p:nvPr>
        </p:nvSpPr>
        <p:spPr>
          <a:xfrm>
            <a:off x="227488" y="660900"/>
            <a:ext cx="8725200" cy="814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Arial"/>
              <a:buNone/>
            </a:pPr>
            <a:r>
              <a:rPr lang="en-US" sz="4600">
                <a:solidFill>
                  <a:schemeClr val="dk1"/>
                </a:solidFill>
              </a:rPr>
              <a:t>ARTivism II/III</a:t>
            </a:r>
            <a:r>
              <a:rPr b="0" i="0" lang="en-US" sz="4600" u="none" cap="none" strike="noStrike">
                <a:solidFill>
                  <a:schemeClr val="dk1"/>
                </a:solidFill>
                <a:latin typeface="Arial"/>
                <a:ea typeface="Arial"/>
                <a:cs typeface="Arial"/>
                <a:sym typeface="Arial"/>
              </a:rPr>
              <a:t>: </a:t>
            </a:r>
            <a:r>
              <a:rPr b="0" i="0" lang="en-US" sz="3600" u="none" cap="none" strike="noStrike">
                <a:solidFill>
                  <a:schemeClr val="dk1"/>
                </a:solidFill>
                <a:latin typeface="Arial"/>
                <a:ea typeface="Arial"/>
                <a:cs typeface="Arial"/>
                <a:sym typeface="Arial"/>
              </a:rPr>
              <a:t>Guerrilla Art Collective</a:t>
            </a:r>
            <a:br>
              <a:rPr b="0" i="0" lang="en-US" sz="4600" u="none" cap="none" strike="noStrike">
                <a:solidFill>
                  <a:schemeClr val="dk1"/>
                </a:solidFill>
                <a:latin typeface="Arial"/>
                <a:ea typeface="Arial"/>
                <a:cs typeface="Arial"/>
                <a:sym typeface="Arial"/>
              </a:rPr>
            </a:br>
            <a:br>
              <a:rPr b="0" i="0" lang="en-US" sz="3200" u="none" cap="none" strike="noStrike">
                <a:solidFill>
                  <a:schemeClr val="dk1"/>
                </a:solidFill>
                <a:latin typeface="Arial"/>
                <a:ea typeface="Arial"/>
                <a:cs typeface="Arial"/>
                <a:sym typeface="Arial"/>
              </a:rPr>
            </a:br>
            <a:endParaRPr b="0" i="0" sz="3200" u="none" cap="none" strike="noStrike">
              <a:solidFill>
                <a:schemeClr val="dk1"/>
              </a:solidFill>
              <a:latin typeface="Arial"/>
              <a:ea typeface="Arial"/>
              <a:cs typeface="Arial"/>
              <a:sym typeface="Arial"/>
            </a:endParaRPr>
          </a:p>
        </p:txBody>
      </p:sp>
      <p:pic>
        <p:nvPicPr>
          <p:cNvPr id="436" name="Google Shape;436;p54"/>
          <p:cNvPicPr preferRelativeResize="0"/>
          <p:nvPr/>
        </p:nvPicPr>
        <p:blipFill>
          <a:blip r:embed="rId3">
            <a:alphaModFix/>
          </a:blip>
          <a:stretch>
            <a:fillRect/>
          </a:stretch>
        </p:blipFill>
        <p:spPr>
          <a:xfrm>
            <a:off x="785463" y="1360225"/>
            <a:ext cx="7609226" cy="4137525"/>
          </a:xfrm>
          <a:prstGeom prst="rect">
            <a:avLst/>
          </a:prstGeom>
          <a:noFill/>
          <a:ln>
            <a:noFill/>
          </a:ln>
        </p:spPr>
      </p:pic>
      <p:sp>
        <p:nvSpPr>
          <p:cNvPr id="437" name="Google Shape;437;p54"/>
          <p:cNvSpPr txBox="1"/>
          <p:nvPr/>
        </p:nvSpPr>
        <p:spPr>
          <a:xfrm>
            <a:off x="822075" y="5725025"/>
            <a:ext cx="7184400" cy="75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Artwork from published book “Identity Crisis”, 2018.</a:t>
            </a:r>
            <a:endParaRPr/>
          </a:p>
          <a:p>
            <a:pPr indent="0" lvl="0" marL="0" rtl="0" algn="l">
              <a:spcBef>
                <a:spcPts val="0"/>
              </a:spcBef>
              <a:spcAft>
                <a:spcPts val="0"/>
              </a:spcAft>
              <a:buNone/>
            </a:pPr>
            <a:r>
              <a:rPr lang="en-US" sz="2100" u="sng">
                <a:solidFill>
                  <a:srgbClr val="0000FF"/>
                </a:solidFill>
                <a:hlinkClick r:id="rId4">
                  <a:extLst>
                    <a:ext uri="{A12FA001-AC4F-418D-AE19-62706E023703}">
                      <ahyp:hlinkClr val="tx"/>
                    </a:ext>
                  </a:extLst>
                </a:hlinkClick>
              </a:rPr>
              <a:t>click here to view book</a:t>
            </a:r>
            <a:endParaRPr sz="2100">
              <a:solidFill>
                <a:srgbClr val="0000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p55"/>
          <p:cNvSpPr txBox="1"/>
          <p:nvPr>
            <p:ph idx="4294967295" type="title"/>
          </p:nvPr>
        </p:nvSpPr>
        <p:spPr>
          <a:xfrm>
            <a:off x="209400" y="132075"/>
            <a:ext cx="8725200" cy="1776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Font typeface="Arial"/>
              <a:buNone/>
            </a:pPr>
            <a:r>
              <a:rPr lang="en-US" sz="4600">
                <a:solidFill>
                  <a:schemeClr val="dk1"/>
                </a:solidFill>
              </a:rPr>
              <a:t>ARTivism II/III</a:t>
            </a:r>
            <a:r>
              <a:rPr b="0" i="0" lang="en-US" sz="4600" u="none" cap="none" strike="noStrike">
                <a:solidFill>
                  <a:schemeClr val="dk1"/>
                </a:solidFill>
                <a:latin typeface="Arial"/>
                <a:ea typeface="Arial"/>
                <a:cs typeface="Arial"/>
                <a:sym typeface="Arial"/>
              </a:rPr>
              <a:t>: </a:t>
            </a:r>
            <a:r>
              <a:rPr b="0" i="0" lang="en-US" sz="3600" u="none" cap="none" strike="noStrike">
                <a:solidFill>
                  <a:schemeClr val="dk1"/>
                </a:solidFill>
                <a:latin typeface="Arial"/>
                <a:ea typeface="Arial"/>
                <a:cs typeface="Arial"/>
                <a:sym typeface="Arial"/>
              </a:rPr>
              <a:t>Guerrilla Art Collective</a:t>
            </a:r>
            <a:br>
              <a:rPr b="0" i="0" lang="en-US" sz="3200" u="none" cap="none" strike="noStrike">
                <a:solidFill>
                  <a:schemeClr val="dk1"/>
                </a:solidFill>
                <a:latin typeface="Arial"/>
                <a:ea typeface="Arial"/>
                <a:cs typeface="Arial"/>
                <a:sym typeface="Arial"/>
              </a:rPr>
            </a:br>
            <a:endParaRPr b="0" i="0" sz="3200" u="none" cap="none" strike="noStrike">
              <a:solidFill>
                <a:schemeClr val="dk1"/>
              </a:solidFill>
              <a:latin typeface="Arial"/>
              <a:ea typeface="Arial"/>
              <a:cs typeface="Arial"/>
              <a:sym typeface="Arial"/>
            </a:endParaRPr>
          </a:p>
        </p:txBody>
      </p:sp>
      <p:sp>
        <p:nvSpPr>
          <p:cNvPr id="443" name="Google Shape;443;p55"/>
          <p:cNvSpPr txBox="1"/>
          <p:nvPr/>
        </p:nvSpPr>
        <p:spPr>
          <a:xfrm>
            <a:off x="9140175" y="5960125"/>
            <a:ext cx="6672600" cy="77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444" name="Google Shape;444;p55"/>
          <p:cNvPicPr preferRelativeResize="0"/>
          <p:nvPr/>
        </p:nvPicPr>
        <p:blipFill rotWithShape="1">
          <a:blip r:embed="rId3">
            <a:alphaModFix/>
          </a:blip>
          <a:srcRect b="0" l="8327" r="5376" t="8307"/>
          <a:stretch/>
        </p:blipFill>
        <p:spPr>
          <a:xfrm>
            <a:off x="1557200" y="4235825"/>
            <a:ext cx="2956252" cy="2355852"/>
          </a:xfrm>
          <a:prstGeom prst="rect">
            <a:avLst/>
          </a:prstGeom>
          <a:noFill/>
          <a:ln>
            <a:noFill/>
          </a:ln>
        </p:spPr>
      </p:pic>
      <p:pic>
        <p:nvPicPr>
          <p:cNvPr id="445" name="Google Shape;445;p55"/>
          <p:cNvPicPr preferRelativeResize="0"/>
          <p:nvPr/>
        </p:nvPicPr>
        <p:blipFill>
          <a:blip r:embed="rId4">
            <a:alphaModFix/>
          </a:blip>
          <a:stretch>
            <a:fillRect/>
          </a:stretch>
        </p:blipFill>
        <p:spPr>
          <a:xfrm>
            <a:off x="6972650" y="1460863"/>
            <a:ext cx="1961948" cy="2615946"/>
          </a:xfrm>
          <a:prstGeom prst="rect">
            <a:avLst/>
          </a:prstGeom>
          <a:noFill/>
          <a:ln>
            <a:noFill/>
          </a:ln>
        </p:spPr>
      </p:pic>
      <p:pic>
        <p:nvPicPr>
          <p:cNvPr id="446" name="Google Shape;446;p55"/>
          <p:cNvPicPr preferRelativeResize="0"/>
          <p:nvPr/>
        </p:nvPicPr>
        <p:blipFill rotWithShape="1">
          <a:blip r:embed="rId5">
            <a:alphaModFix/>
          </a:blip>
          <a:srcRect b="9494" l="3812" r="9139" t="0"/>
          <a:stretch/>
        </p:blipFill>
        <p:spPr>
          <a:xfrm>
            <a:off x="262675" y="1460875"/>
            <a:ext cx="1886865" cy="2615926"/>
          </a:xfrm>
          <a:prstGeom prst="rect">
            <a:avLst/>
          </a:prstGeom>
          <a:noFill/>
          <a:ln>
            <a:noFill/>
          </a:ln>
        </p:spPr>
      </p:pic>
      <p:pic>
        <p:nvPicPr>
          <p:cNvPr id="447" name="Google Shape;447;p55"/>
          <p:cNvPicPr preferRelativeResize="0"/>
          <p:nvPr/>
        </p:nvPicPr>
        <p:blipFill>
          <a:blip r:embed="rId6">
            <a:alphaModFix/>
          </a:blip>
          <a:stretch>
            <a:fillRect/>
          </a:stretch>
        </p:blipFill>
        <p:spPr>
          <a:xfrm>
            <a:off x="2350525" y="1460875"/>
            <a:ext cx="1961948" cy="2615931"/>
          </a:xfrm>
          <a:prstGeom prst="rect">
            <a:avLst/>
          </a:prstGeom>
          <a:noFill/>
          <a:ln>
            <a:noFill/>
          </a:ln>
        </p:spPr>
      </p:pic>
      <p:pic>
        <p:nvPicPr>
          <p:cNvPr id="448" name="Google Shape;448;p55"/>
          <p:cNvPicPr preferRelativeResize="0"/>
          <p:nvPr/>
        </p:nvPicPr>
        <p:blipFill>
          <a:blip r:embed="rId7">
            <a:alphaModFix/>
          </a:blip>
          <a:stretch>
            <a:fillRect/>
          </a:stretch>
        </p:blipFill>
        <p:spPr>
          <a:xfrm>
            <a:off x="4513450" y="1460875"/>
            <a:ext cx="2342577" cy="2615926"/>
          </a:xfrm>
          <a:prstGeom prst="rect">
            <a:avLst/>
          </a:prstGeom>
          <a:noFill/>
          <a:ln>
            <a:noFill/>
          </a:ln>
        </p:spPr>
      </p:pic>
      <p:pic>
        <p:nvPicPr>
          <p:cNvPr id="449" name="Google Shape;449;p55"/>
          <p:cNvPicPr preferRelativeResize="0"/>
          <p:nvPr/>
        </p:nvPicPr>
        <p:blipFill rotWithShape="1">
          <a:blip r:embed="rId8">
            <a:alphaModFix/>
          </a:blip>
          <a:srcRect b="0" l="3531" r="5451" t="8950"/>
          <a:stretch/>
        </p:blipFill>
        <p:spPr>
          <a:xfrm>
            <a:off x="4754025" y="4235825"/>
            <a:ext cx="3140055" cy="2355852"/>
          </a:xfrm>
          <a:prstGeom prst="rect">
            <a:avLst/>
          </a:prstGeom>
          <a:noFill/>
          <a:ln>
            <a:noFill/>
          </a:ln>
        </p:spPr>
      </p:pic>
      <p:sp>
        <p:nvSpPr>
          <p:cNvPr id="450" name="Google Shape;450;p55"/>
          <p:cNvSpPr txBox="1"/>
          <p:nvPr/>
        </p:nvSpPr>
        <p:spPr>
          <a:xfrm>
            <a:off x="209399" y="1052025"/>
            <a:ext cx="6968100" cy="75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u="sng">
                <a:solidFill>
                  <a:srgbClr val="0000FF"/>
                </a:solidFill>
                <a:hlinkClick r:id="rId9">
                  <a:extLst>
                    <a:ext uri="{A12FA001-AC4F-418D-AE19-62706E023703}">
                      <ahyp:hlinkClr val="tx"/>
                    </a:ext>
                  </a:extLst>
                </a:hlinkClick>
              </a:rPr>
              <a:t>Selfies 4 Justice</a:t>
            </a:r>
            <a:r>
              <a:rPr lang="en-US">
                <a:solidFill>
                  <a:srgbClr val="0000FF"/>
                </a:solidFill>
              </a:rPr>
              <a:t>,</a:t>
            </a:r>
            <a:r>
              <a:rPr lang="en-US"/>
              <a:t> 2019: Portraits about empowered identities in the face of injustice</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56"/>
          <p:cNvSpPr txBox="1"/>
          <p:nvPr/>
        </p:nvSpPr>
        <p:spPr>
          <a:xfrm>
            <a:off x="0" y="0"/>
            <a:ext cx="9144000" cy="1385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4600">
                <a:solidFill>
                  <a:schemeClr val="dk1"/>
                </a:solidFill>
              </a:rPr>
              <a:t>ARTivism II/III: </a:t>
            </a:r>
            <a:r>
              <a:rPr lang="en-US" sz="3600">
                <a:solidFill>
                  <a:schemeClr val="dk1"/>
                </a:solidFill>
              </a:rPr>
              <a:t>Guerrilla Art Collective</a:t>
            </a:r>
            <a:br>
              <a:rPr lang="en-US" sz="3200">
                <a:solidFill>
                  <a:schemeClr val="dk1"/>
                </a:solidFill>
              </a:rPr>
            </a:br>
            <a:endParaRPr sz="3200">
              <a:solidFill>
                <a:schemeClr val="dk1"/>
              </a:solidFill>
            </a:endParaRPr>
          </a:p>
        </p:txBody>
      </p:sp>
      <p:pic>
        <p:nvPicPr>
          <p:cNvPr id="456" name="Google Shape;456;p56"/>
          <p:cNvPicPr preferRelativeResize="0"/>
          <p:nvPr/>
        </p:nvPicPr>
        <p:blipFill>
          <a:blip r:embed="rId3">
            <a:alphaModFix/>
          </a:blip>
          <a:stretch>
            <a:fillRect/>
          </a:stretch>
        </p:blipFill>
        <p:spPr>
          <a:xfrm>
            <a:off x="227500" y="962850"/>
            <a:ext cx="4100376" cy="2261049"/>
          </a:xfrm>
          <a:prstGeom prst="rect">
            <a:avLst/>
          </a:prstGeom>
          <a:noFill/>
          <a:ln>
            <a:noFill/>
          </a:ln>
        </p:spPr>
      </p:pic>
      <p:pic>
        <p:nvPicPr>
          <p:cNvPr id="457" name="Google Shape;457;p56"/>
          <p:cNvPicPr preferRelativeResize="0"/>
          <p:nvPr/>
        </p:nvPicPr>
        <p:blipFill>
          <a:blip r:embed="rId4">
            <a:alphaModFix/>
          </a:blip>
          <a:stretch>
            <a:fillRect/>
          </a:stretch>
        </p:blipFill>
        <p:spPr>
          <a:xfrm>
            <a:off x="227512" y="3360126"/>
            <a:ext cx="5609626" cy="3091500"/>
          </a:xfrm>
          <a:prstGeom prst="rect">
            <a:avLst/>
          </a:prstGeom>
          <a:noFill/>
          <a:ln>
            <a:noFill/>
          </a:ln>
        </p:spPr>
      </p:pic>
      <p:sp>
        <p:nvSpPr>
          <p:cNvPr id="458" name="Google Shape;458;p56"/>
          <p:cNvSpPr txBox="1"/>
          <p:nvPr/>
        </p:nvSpPr>
        <p:spPr>
          <a:xfrm>
            <a:off x="4660775" y="826625"/>
            <a:ext cx="4305000" cy="253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800">
                <a:solidFill>
                  <a:schemeClr val="dk1"/>
                </a:solidFill>
                <a:latin typeface="Oswald Light"/>
                <a:ea typeface="Oswald Light"/>
                <a:cs typeface="Oswald Light"/>
                <a:sym typeface="Oswald Light"/>
              </a:rPr>
              <a:t>A virtual reality exhibition by </a:t>
            </a:r>
            <a:endParaRPr sz="1800">
              <a:solidFill>
                <a:schemeClr val="dk1"/>
              </a:solidFill>
              <a:latin typeface="Oswald Light"/>
              <a:ea typeface="Oswald Light"/>
              <a:cs typeface="Oswald Light"/>
              <a:sym typeface="Oswald Light"/>
            </a:endParaRPr>
          </a:p>
          <a:p>
            <a:pPr indent="0" lvl="0" marL="0" rtl="0" algn="l">
              <a:spcBef>
                <a:spcPts val="0"/>
              </a:spcBef>
              <a:spcAft>
                <a:spcPts val="0"/>
              </a:spcAft>
              <a:buNone/>
            </a:pPr>
            <a:r>
              <a:rPr lang="en-US" sz="1800">
                <a:solidFill>
                  <a:schemeClr val="dk1"/>
                </a:solidFill>
                <a:latin typeface="Oswald Light"/>
                <a:ea typeface="Oswald Light"/>
                <a:cs typeface="Oswald Light"/>
                <a:sym typeface="Oswald Light"/>
              </a:rPr>
              <a:t>The Guerrilla Art Collective </a:t>
            </a:r>
            <a:endParaRPr sz="1800">
              <a:solidFill>
                <a:schemeClr val="dk1"/>
              </a:solidFill>
              <a:latin typeface="Oswald Light"/>
              <a:ea typeface="Oswald Light"/>
              <a:cs typeface="Oswald Light"/>
              <a:sym typeface="Oswald Light"/>
            </a:endParaRPr>
          </a:p>
          <a:p>
            <a:pPr indent="0" lvl="0" marL="0" rtl="0" algn="l">
              <a:spcBef>
                <a:spcPts val="0"/>
              </a:spcBef>
              <a:spcAft>
                <a:spcPts val="0"/>
              </a:spcAft>
              <a:buNone/>
            </a:pPr>
            <a:r>
              <a:rPr lang="en-US" sz="1800">
                <a:solidFill>
                  <a:schemeClr val="dk1"/>
                </a:solidFill>
                <a:latin typeface="Oswald Light"/>
                <a:ea typeface="Oswald Light"/>
                <a:cs typeface="Oswald Light"/>
                <a:sym typeface="Oswald Light"/>
              </a:rPr>
              <a:t>of Curie Metro HS in Chicago, IL. 2021.</a:t>
            </a:r>
            <a:endParaRPr sz="1800">
              <a:solidFill>
                <a:schemeClr val="dk1"/>
              </a:solidFill>
              <a:latin typeface="Oswald Light"/>
              <a:ea typeface="Oswald Light"/>
              <a:cs typeface="Oswald Light"/>
              <a:sym typeface="Oswald Light"/>
            </a:endParaRPr>
          </a:p>
          <a:p>
            <a:pPr indent="0" lvl="0" marL="0" rtl="0" algn="l">
              <a:spcBef>
                <a:spcPts val="0"/>
              </a:spcBef>
              <a:spcAft>
                <a:spcPts val="0"/>
              </a:spcAft>
              <a:buNone/>
            </a:pPr>
            <a:r>
              <a:t/>
            </a:r>
            <a:endParaRPr sz="1800">
              <a:solidFill>
                <a:schemeClr val="dk1"/>
              </a:solidFill>
              <a:latin typeface="Oswald Light"/>
              <a:ea typeface="Oswald Light"/>
              <a:cs typeface="Oswald Light"/>
              <a:sym typeface="Oswald Light"/>
            </a:endParaRPr>
          </a:p>
          <a:p>
            <a:pPr indent="0" lvl="0" marL="0" rtl="0" algn="ctr">
              <a:lnSpc>
                <a:spcPct val="115000"/>
              </a:lnSpc>
              <a:spcBef>
                <a:spcPts val="0"/>
              </a:spcBef>
              <a:spcAft>
                <a:spcPts val="0"/>
              </a:spcAft>
              <a:buClr>
                <a:srgbClr val="000000"/>
              </a:buClr>
              <a:buSzPts val="1100"/>
              <a:buFont typeface="Arial"/>
              <a:buNone/>
            </a:pPr>
            <a:r>
              <a:t/>
            </a:r>
            <a:endParaRPr sz="1800">
              <a:solidFill>
                <a:schemeClr val="dk1"/>
              </a:solidFill>
            </a:endParaRPr>
          </a:p>
          <a:p>
            <a:pPr indent="0" lvl="0" marL="0" rtl="0" algn="l">
              <a:spcBef>
                <a:spcPts val="0"/>
              </a:spcBef>
              <a:spcAft>
                <a:spcPts val="0"/>
              </a:spcAft>
              <a:buNone/>
            </a:pPr>
            <a:r>
              <a:t/>
            </a:r>
            <a:endParaRPr>
              <a:solidFill>
                <a:schemeClr val="dk1"/>
              </a:solidFill>
              <a:latin typeface="Oswald Light"/>
              <a:ea typeface="Oswald Light"/>
              <a:cs typeface="Oswald Light"/>
              <a:sym typeface="Oswald Light"/>
            </a:endParaRPr>
          </a:p>
        </p:txBody>
      </p:sp>
      <p:sp>
        <p:nvSpPr>
          <p:cNvPr id="459" name="Google Shape;459;p56"/>
          <p:cNvSpPr txBox="1"/>
          <p:nvPr/>
        </p:nvSpPr>
        <p:spPr>
          <a:xfrm>
            <a:off x="5965775" y="2424900"/>
            <a:ext cx="3000000" cy="378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600">
                <a:solidFill>
                  <a:schemeClr val="dk1"/>
                </a:solidFill>
                <a:latin typeface="Oswald Light"/>
                <a:ea typeface="Oswald Light"/>
                <a:cs typeface="Oswald Light"/>
                <a:sym typeface="Oswald Light"/>
              </a:rPr>
              <a:t>During a year of virtual learning due to Covid 19, creating art presented a challenge. This challenge was met head on by the GAC. </a:t>
            </a:r>
            <a:endParaRPr sz="1600">
              <a:solidFill>
                <a:schemeClr val="dk1"/>
              </a:solidFill>
              <a:latin typeface="Oswald Light"/>
              <a:ea typeface="Oswald Light"/>
              <a:cs typeface="Oswald Light"/>
              <a:sym typeface="Oswald Light"/>
            </a:endParaRPr>
          </a:p>
          <a:p>
            <a:pPr indent="0" lvl="0" marL="0" rtl="0" algn="l">
              <a:spcBef>
                <a:spcPts val="0"/>
              </a:spcBef>
              <a:spcAft>
                <a:spcPts val="0"/>
              </a:spcAft>
              <a:buNone/>
            </a:pPr>
            <a:r>
              <a:t/>
            </a:r>
            <a:endParaRPr sz="1600">
              <a:solidFill>
                <a:schemeClr val="dk1"/>
              </a:solidFill>
              <a:latin typeface="Oswald Light"/>
              <a:ea typeface="Oswald Light"/>
              <a:cs typeface="Oswald Light"/>
              <a:sym typeface="Oswald Light"/>
            </a:endParaRPr>
          </a:p>
          <a:p>
            <a:pPr indent="0" lvl="0" marL="0" rtl="0" algn="l">
              <a:spcBef>
                <a:spcPts val="0"/>
              </a:spcBef>
              <a:spcAft>
                <a:spcPts val="0"/>
              </a:spcAft>
              <a:buNone/>
            </a:pPr>
            <a:r>
              <a:rPr lang="en-US" sz="1600">
                <a:solidFill>
                  <a:schemeClr val="dk1"/>
                </a:solidFill>
                <a:latin typeface="Oswald Light"/>
                <a:ea typeface="Oswald Light"/>
                <a:cs typeface="Oswald Light"/>
                <a:sym typeface="Oswald Light"/>
              </a:rPr>
              <a:t>Students created work that directly offers comfort not only to the creators, but to all visitors. The artwork is interactive and meant to help viewers engage in a self care practice.</a:t>
            </a:r>
            <a:endParaRPr sz="1600">
              <a:solidFill>
                <a:schemeClr val="dk1"/>
              </a:solidFill>
              <a:latin typeface="Oswald Light"/>
              <a:ea typeface="Oswald Light"/>
              <a:cs typeface="Oswald Light"/>
              <a:sym typeface="Oswald Light"/>
            </a:endParaRPr>
          </a:p>
          <a:p>
            <a:pPr indent="0" lvl="0" marL="0" rtl="0" algn="l">
              <a:spcBef>
                <a:spcPts val="0"/>
              </a:spcBef>
              <a:spcAft>
                <a:spcPts val="0"/>
              </a:spcAft>
              <a:buNone/>
            </a:pPr>
            <a:r>
              <a:t/>
            </a:r>
            <a:endParaRPr sz="1800">
              <a:solidFill>
                <a:schemeClr val="dk1"/>
              </a:solidFill>
              <a:latin typeface="Oswald Light"/>
              <a:ea typeface="Oswald Light"/>
              <a:cs typeface="Oswald Light"/>
              <a:sym typeface="Oswald Light"/>
            </a:endParaRPr>
          </a:p>
          <a:p>
            <a:pPr indent="0" lvl="0" marL="0" rtl="0" algn="ctr">
              <a:lnSpc>
                <a:spcPct val="115000"/>
              </a:lnSpc>
              <a:spcBef>
                <a:spcPts val="0"/>
              </a:spcBef>
              <a:spcAft>
                <a:spcPts val="0"/>
              </a:spcAft>
              <a:buClr>
                <a:schemeClr val="dk1"/>
              </a:buClr>
              <a:buSzPts val="1100"/>
              <a:buFont typeface="Arial"/>
              <a:buNone/>
            </a:pPr>
            <a:r>
              <a:rPr lang="en-US" sz="1700">
                <a:solidFill>
                  <a:schemeClr val="dk1"/>
                </a:solidFill>
              </a:rPr>
              <a:t>#FreeYourThoughts</a:t>
            </a:r>
            <a:endParaRPr sz="1700">
              <a:solidFill>
                <a:schemeClr val="dk1"/>
              </a:solidFill>
            </a:endParaRPr>
          </a:p>
          <a:p>
            <a:pPr indent="0" lvl="0" marL="0" rtl="0" algn="ctr">
              <a:lnSpc>
                <a:spcPct val="115000"/>
              </a:lnSpc>
              <a:spcBef>
                <a:spcPts val="0"/>
              </a:spcBef>
              <a:spcAft>
                <a:spcPts val="0"/>
              </a:spcAft>
              <a:buClr>
                <a:schemeClr val="dk1"/>
              </a:buClr>
              <a:buSzPts val="1100"/>
              <a:buFont typeface="Arial"/>
              <a:buNone/>
            </a:pPr>
            <a:r>
              <a:rPr lang="en-US" sz="1700">
                <a:solidFill>
                  <a:schemeClr val="dk1"/>
                </a:solidFill>
              </a:rPr>
              <a:t>#SelfCareIsCommunityCare</a:t>
            </a:r>
            <a:endParaRPr sz="1700">
              <a:solidFill>
                <a:schemeClr val="dk1"/>
              </a:solidFill>
            </a:endParaRPr>
          </a:p>
          <a:p>
            <a:pPr indent="0" lvl="0" marL="0" rtl="0" algn="ctr">
              <a:lnSpc>
                <a:spcPct val="115000"/>
              </a:lnSpc>
              <a:spcBef>
                <a:spcPts val="0"/>
              </a:spcBef>
              <a:spcAft>
                <a:spcPts val="0"/>
              </a:spcAft>
              <a:buClr>
                <a:schemeClr val="dk1"/>
              </a:buClr>
              <a:buSzPts val="1100"/>
              <a:buFont typeface="Arial"/>
              <a:buNone/>
            </a:pPr>
            <a:r>
              <a:rPr lang="en-US" sz="1700">
                <a:solidFill>
                  <a:schemeClr val="dk1"/>
                </a:solidFill>
              </a:rPr>
              <a:t>#SelfCareIsResistance</a:t>
            </a:r>
            <a:endParaRPr sz="1700">
              <a:solidFill>
                <a:schemeClr val="dk1"/>
              </a:solidFill>
              <a:latin typeface="Oswald Light"/>
              <a:ea typeface="Oswald Light"/>
              <a:cs typeface="Oswald Light"/>
              <a:sym typeface="Oswald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pic>
        <p:nvPicPr>
          <p:cNvPr id="464" name="Google Shape;464;p57"/>
          <p:cNvPicPr preferRelativeResize="0"/>
          <p:nvPr/>
        </p:nvPicPr>
        <p:blipFill rotWithShape="1">
          <a:blip r:embed="rId3">
            <a:alphaModFix/>
          </a:blip>
          <a:srcRect b="0" l="0" r="0" t="1127"/>
          <a:stretch/>
        </p:blipFill>
        <p:spPr>
          <a:xfrm>
            <a:off x="169425" y="1662050"/>
            <a:ext cx="8913250" cy="4885350"/>
          </a:xfrm>
          <a:prstGeom prst="rect">
            <a:avLst/>
          </a:prstGeom>
          <a:noFill/>
          <a:ln>
            <a:noFill/>
          </a:ln>
        </p:spPr>
      </p:pic>
      <p:sp>
        <p:nvSpPr>
          <p:cNvPr id="465" name="Google Shape;465;p57"/>
          <p:cNvSpPr txBox="1"/>
          <p:nvPr/>
        </p:nvSpPr>
        <p:spPr>
          <a:xfrm>
            <a:off x="450575" y="152400"/>
            <a:ext cx="79611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3600" u="sng">
                <a:solidFill>
                  <a:srgbClr val="0000FF"/>
                </a:solidFill>
                <a:latin typeface="Oswald"/>
                <a:ea typeface="Oswald"/>
                <a:cs typeface="Oswald"/>
                <a:sym typeface="Oswald"/>
                <a:hlinkClick r:id="rId4">
                  <a:extLst>
                    <a:ext uri="{A12FA001-AC4F-418D-AE19-62706E023703}">
                      <ahyp:hlinkClr val="tx"/>
                    </a:ext>
                  </a:extLst>
                </a:hlinkClick>
              </a:rPr>
              <a:t>https://bit.ly/3eeKgH2</a:t>
            </a:r>
            <a:endParaRPr>
              <a:solidFill>
                <a:srgbClr val="0000FF"/>
              </a:solidFill>
            </a:endParaRPr>
          </a:p>
        </p:txBody>
      </p:sp>
      <p:sp>
        <p:nvSpPr>
          <p:cNvPr id="466" name="Google Shape;466;p57"/>
          <p:cNvSpPr txBox="1"/>
          <p:nvPr/>
        </p:nvSpPr>
        <p:spPr>
          <a:xfrm>
            <a:off x="2861550" y="1143725"/>
            <a:ext cx="3000000" cy="461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US" sz="1800">
                <a:solidFill>
                  <a:schemeClr val="dk1"/>
                </a:solidFill>
              </a:rPr>
              <a:t>IG @GAC_CurieHS</a:t>
            </a:r>
            <a:endParaRPr>
              <a:solidFill>
                <a:schemeClr val="dk1"/>
              </a:solidFill>
            </a:endParaRPr>
          </a:p>
        </p:txBody>
      </p:sp>
      <p:sp>
        <p:nvSpPr>
          <p:cNvPr id="467" name="Google Shape;467;p57"/>
          <p:cNvSpPr txBox="1"/>
          <p:nvPr/>
        </p:nvSpPr>
        <p:spPr>
          <a:xfrm>
            <a:off x="93225" y="399500"/>
            <a:ext cx="22104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t>Clink link to visit this interactive virtual reality exhibition.</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58"/>
          <p:cNvSpPr txBox="1"/>
          <p:nvPr/>
        </p:nvSpPr>
        <p:spPr>
          <a:xfrm>
            <a:off x="0" y="0"/>
            <a:ext cx="9144000" cy="1385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4600">
                <a:solidFill>
                  <a:schemeClr val="dk1"/>
                </a:solidFill>
              </a:rPr>
              <a:t>ARTivism II/III: </a:t>
            </a:r>
            <a:r>
              <a:rPr lang="en-US" sz="3600">
                <a:solidFill>
                  <a:schemeClr val="dk1"/>
                </a:solidFill>
              </a:rPr>
              <a:t>Guerrilla Art Collective</a:t>
            </a:r>
            <a:br>
              <a:rPr lang="en-US" sz="3200">
                <a:solidFill>
                  <a:schemeClr val="dk1"/>
                </a:solidFill>
              </a:rPr>
            </a:br>
            <a:endParaRPr sz="3200">
              <a:solidFill>
                <a:schemeClr val="dk1"/>
              </a:solidFill>
            </a:endParaRPr>
          </a:p>
        </p:txBody>
      </p:sp>
      <p:sp>
        <p:nvSpPr>
          <p:cNvPr id="473" name="Google Shape;473;p58"/>
          <p:cNvSpPr txBox="1"/>
          <p:nvPr/>
        </p:nvSpPr>
        <p:spPr>
          <a:xfrm>
            <a:off x="5573975" y="1297150"/>
            <a:ext cx="3354300" cy="48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800">
                <a:solidFill>
                  <a:schemeClr val="dk1"/>
                </a:solidFill>
                <a:latin typeface="Oswald Light"/>
                <a:ea typeface="Oswald Light"/>
                <a:cs typeface="Oswald Light"/>
                <a:sym typeface="Oswald Light"/>
              </a:rPr>
              <a:t>The Infinite Care Deck created by the GAC class of 2021</a:t>
            </a:r>
            <a:endParaRPr sz="1800">
              <a:solidFill>
                <a:schemeClr val="dk1"/>
              </a:solidFill>
              <a:latin typeface="Oswald Light"/>
              <a:ea typeface="Oswald Light"/>
              <a:cs typeface="Oswald Light"/>
              <a:sym typeface="Oswald Light"/>
            </a:endParaRPr>
          </a:p>
          <a:p>
            <a:pPr indent="0" lvl="0" marL="0" rtl="0" algn="l">
              <a:spcBef>
                <a:spcPts val="0"/>
              </a:spcBef>
              <a:spcAft>
                <a:spcPts val="0"/>
              </a:spcAft>
              <a:buNone/>
            </a:pPr>
            <a:r>
              <a:t/>
            </a:r>
            <a:endParaRPr sz="1800">
              <a:solidFill>
                <a:schemeClr val="dk1"/>
              </a:solidFill>
              <a:latin typeface="Oswald Light"/>
              <a:ea typeface="Oswald Light"/>
              <a:cs typeface="Oswald Light"/>
              <a:sym typeface="Oswald Light"/>
            </a:endParaRPr>
          </a:p>
          <a:p>
            <a:pPr indent="0" lvl="0" marL="0" rtl="0" algn="l">
              <a:spcBef>
                <a:spcPts val="0"/>
              </a:spcBef>
              <a:spcAft>
                <a:spcPts val="0"/>
              </a:spcAft>
              <a:buNone/>
            </a:pPr>
            <a:r>
              <a:rPr lang="en-US" sz="1800">
                <a:solidFill>
                  <a:schemeClr val="dk1"/>
                </a:solidFill>
                <a:latin typeface="Oswald Light"/>
                <a:ea typeface="Oswald Light"/>
                <a:cs typeface="Oswald Light"/>
                <a:sym typeface="Oswald Light"/>
              </a:rPr>
              <a:t>Inspired by the performance scores of Andres L. Hernandez &amp; A CanaryTorsi and the Oblique Card Deck by Brian Eno.</a:t>
            </a:r>
            <a:endParaRPr sz="1800">
              <a:solidFill>
                <a:schemeClr val="dk1"/>
              </a:solidFill>
              <a:latin typeface="Oswald Light"/>
              <a:ea typeface="Oswald Light"/>
              <a:cs typeface="Oswald Light"/>
              <a:sym typeface="Oswald Light"/>
            </a:endParaRPr>
          </a:p>
          <a:p>
            <a:pPr indent="0" lvl="0" marL="0" rtl="0" algn="l">
              <a:spcBef>
                <a:spcPts val="0"/>
              </a:spcBef>
              <a:spcAft>
                <a:spcPts val="0"/>
              </a:spcAft>
              <a:buNone/>
            </a:pPr>
            <a:r>
              <a:rPr lang="en-US" sz="1800">
                <a:solidFill>
                  <a:schemeClr val="dk1"/>
                </a:solidFill>
                <a:latin typeface="Oswald Light"/>
                <a:ea typeface="Oswald Light"/>
                <a:cs typeface="Oswald Light"/>
                <a:sym typeface="Oswald Light"/>
              </a:rPr>
              <a:t>This card deck offers 4 categories of self care actions in the form of scores to be performed by the player.</a:t>
            </a:r>
            <a:endParaRPr sz="1800">
              <a:solidFill>
                <a:schemeClr val="dk1"/>
              </a:solidFill>
              <a:latin typeface="Oswald Light"/>
              <a:ea typeface="Oswald Light"/>
              <a:cs typeface="Oswald Light"/>
              <a:sym typeface="Oswald Light"/>
            </a:endParaRPr>
          </a:p>
          <a:p>
            <a:pPr indent="-342900" lvl="0" marL="457200" rtl="0" algn="l">
              <a:spcBef>
                <a:spcPts val="0"/>
              </a:spcBef>
              <a:spcAft>
                <a:spcPts val="0"/>
              </a:spcAft>
              <a:buClr>
                <a:schemeClr val="dk1"/>
              </a:buClr>
              <a:buSzPts val="1800"/>
              <a:buFont typeface="Oswald Light"/>
              <a:buChar char="●"/>
            </a:pPr>
            <a:r>
              <a:rPr lang="en-US" sz="1800">
                <a:solidFill>
                  <a:schemeClr val="dk1"/>
                </a:solidFill>
                <a:latin typeface="Oswald Light"/>
                <a:ea typeface="Oswald Light"/>
                <a:cs typeface="Oswald Light"/>
                <a:sym typeface="Oswald Light"/>
              </a:rPr>
              <a:t>Noise</a:t>
            </a:r>
            <a:endParaRPr sz="1800">
              <a:solidFill>
                <a:schemeClr val="dk1"/>
              </a:solidFill>
              <a:latin typeface="Oswald Light"/>
              <a:ea typeface="Oswald Light"/>
              <a:cs typeface="Oswald Light"/>
              <a:sym typeface="Oswald Light"/>
            </a:endParaRPr>
          </a:p>
          <a:p>
            <a:pPr indent="-342900" lvl="0" marL="457200" rtl="0" algn="l">
              <a:spcBef>
                <a:spcPts val="0"/>
              </a:spcBef>
              <a:spcAft>
                <a:spcPts val="0"/>
              </a:spcAft>
              <a:buClr>
                <a:schemeClr val="dk1"/>
              </a:buClr>
              <a:buSzPts val="1800"/>
              <a:buFont typeface="Oswald Light"/>
              <a:buChar char="●"/>
            </a:pPr>
            <a:r>
              <a:rPr lang="en-US" sz="1800">
                <a:solidFill>
                  <a:schemeClr val="dk1"/>
                </a:solidFill>
                <a:latin typeface="Oswald Light"/>
                <a:ea typeface="Oswald Light"/>
                <a:cs typeface="Oswald Light"/>
                <a:sym typeface="Oswald Light"/>
              </a:rPr>
              <a:t>Silence</a:t>
            </a:r>
            <a:endParaRPr sz="1800">
              <a:solidFill>
                <a:schemeClr val="dk1"/>
              </a:solidFill>
              <a:latin typeface="Oswald Light"/>
              <a:ea typeface="Oswald Light"/>
              <a:cs typeface="Oswald Light"/>
              <a:sym typeface="Oswald Light"/>
            </a:endParaRPr>
          </a:p>
          <a:p>
            <a:pPr indent="-342900" lvl="0" marL="457200" rtl="0" algn="l">
              <a:spcBef>
                <a:spcPts val="0"/>
              </a:spcBef>
              <a:spcAft>
                <a:spcPts val="0"/>
              </a:spcAft>
              <a:buClr>
                <a:schemeClr val="dk1"/>
              </a:buClr>
              <a:buSzPts val="1800"/>
              <a:buFont typeface="Oswald Light"/>
              <a:buChar char="●"/>
            </a:pPr>
            <a:r>
              <a:rPr lang="en-US" sz="1800">
                <a:solidFill>
                  <a:schemeClr val="dk1"/>
                </a:solidFill>
                <a:latin typeface="Oswald Light"/>
                <a:ea typeface="Oswald Light"/>
                <a:cs typeface="Oswald Light"/>
                <a:sym typeface="Oswald Light"/>
              </a:rPr>
              <a:t>Be Yourself Love Yourself</a:t>
            </a:r>
            <a:endParaRPr sz="1800">
              <a:solidFill>
                <a:schemeClr val="dk1"/>
              </a:solidFill>
              <a:latin typeface="Oswald Light"/>
              <a:ea typeface="Oswald Light"/>
              <a:cs typeface="Oswald Light"/>
              <a:sym typeface="Oswald Light"/>
            </a:endParaRPr>
          </a:p>
          <a:p>
            <a:pPr indent="-342900" lvl="0" marL="457200" rtl="0" algn="l">
              <a:spcBef>
                <a:spcPts val="0"/>
              </a:spcBef>
              <a:spcAft>
                <a:spcPts val="0"/>
              </a:spcAft>
              <a:buClr>
                <a:schemeClr val="dk1"/>
              </a:buClr>
              <a:buSzPts val="1800"/>
              <a:buFont typeface="Oswald Light"/>
              <a:buChar char="●"/>
            </a:pPr>
            <a:r>
              <a:rPr lang="en-US" sz="1800">
                <a:solidFill>
                  <a:schemeClr val="dk1"/>
                </a:solidFill>
                <a:latin typeface="Oswald Light"/>
                <a:ea typeface="Oswald Light"/>
                <a:cs typeface="Oswald Light"/>
                <a:sym typeface="Oswald Light"/>
              </a:rPr>
              <a:t>Take Care</a:t>
            </a:r>
            <a:endParaRPr sz="1800">
              <a:solidFill>
                <a:schemeClr val="dk1"/>
              </a:solidFill>
              <a:latin typeface="Oswald Light"/>
              <a:ea typeface="Oswald Light"/>
              <a:cs typeface="Oswald Light"/>
              <a:sym typeface="Oswald Light"/>
            </a:endParaRPr>
          </a:p>
          <a:p>
            <a:pPr indent="0" lvl="0" marL="0" rtl="0" algn="ctr">
              <a:lnSpc>
                <a:spcPct val="115000"/>
              </a:lnSpc>
              <a:spcBef>
                <a:spcPts val="0"/>
              </a:spcBef>
              <a:spcAft>
                <a:spcPts val="0"/>
              </a:spcAft>
              <a:buClr>
                <a:srgbClr val="000000"/>
              </a:buClr>
              <a:buSzPts val="1100"/>
              <a:buFont typeface="Arial"/>
              <a:buNone/>
            </a:pPr>
            <a:r>
              <a:t/>
            </a:r>
            <a:endParaRPr sz="1800">
              <a:solidFill>
                <a:schemeClr val="dk1"/>
              </a:solidFill>
              <a:latin typeface="Oswald Light"/>
              <a:ea typeface="Oswald Light"/>
              <a:cs typeface="Oswald Light"/>
              <a:sym typeface="Oswald Light"/>
            </a:endParaRPr>
          </a:p>
          <a:p>
            <a:pPr indent="0" lvl="0" marL="0" rtl="0" algn="ctr">
              <a:lnSpc>
                <a:spcPct val="115000"/>
              </a:lnSpc>
              <a:spcBef>
                <a:spcPts val="0"/>
              </a:spcBef>
              <a:spcAft>
                <a:spcPts val="0"/>
              </a:spcAft>
              <a:buClr>
                <a:srgbClr val="000000"/>
              </a:buClr>
              <a:buSzPts val="1100"/>
              <a:buFont typeface="Arial"/>
              <a:buNone/>
            </a:pPr>
            <a:r>
              <a:t/>
            </a:r>
            <a:endParaRPr sz="1800">
              <a:solidFill>
                <a:schemeClr val="dk1"/>
              </a:solidFill>
              <a:latin typeface="Oswald Light"/>
              <a:ea typeface="Oswald Light"/>
              <a:cs typeface="Oswald Light"/>
              <a:sym typeface="Oswald Light"/>
            </a:endParaRPr>
          </a:p>
          <a:p>
            <a:pPr indent="0" lvl="0" marL="0" rtl="0" algn="ctr">
              <a:lnSpc>
                <a:spcPct val="115000"/>
              </a:lnSpc>
              <a:spcBef>
                <a:spcPts val="0"/>
              </a:spcBef>
              <a:spcAft>
                <a:spcPts val="0"/>
              </a:spcAft>
              <a:buClr>
                <a:srgbClr val="000000"/>
              </a:buClr>
              <a:buSzPts val="1100"/>
              <a:buFont typeface="Arial"/>
              <a:buNone/>
            </a:pPr>
            <a:r>
              <a:rPr lang="en-US" sz="1800">
                <a:solidFill>
                  <a:schemeClr val="dk1"/>
                </a:solidFill>
              </a:rPr>
              <a:t>#SelfCareIsCommunityCare</a:t>
            </a:r>
            <a:endParaRPr sz="1800">
              <a:solidFill>
                <a:schemeClr val="dk1"/>
              </a:solidFill>
            </a:endParaRPr>
          </a:p>
          <a:p>
            <a:pPr indent="0" lvl="0" marL="0" rtl="0" algn="ctr">
              <a:lnSpc>
                <a:spcPct val="115000"/>
              </a:lnSpc>
              <a:spcBef>
                <a:spcPts val="0"/>
              </a:spcBef>
              <a:spcAft>
                <a:spcPts val="0"/>
              </a:spcAft>
              <a:buClr>
                <a:srgbClr val="000000"/>
              </a:buClr>
              <a:buSzPts val="1100"/>
              <a:buFont typeface="Arial"/>
              <a:buNone/>
            </a:pPr>
            <a:r>
              <a:rPr lang="en-US" sz="1800">
                <a:solidFill>
                  <a:schemeClr val="dk1"/>
                </a:solidFill>
              </a:rPr>
              <a:t>#SelfCareIsResistance</a:t>
            </a:r>
            <a:endParaRPr sz="1800">
              <a:solidFill>
                <a:schemeClr val="dk1"/>
              </a:solidFill>
            </a:endParaRPr>
          </a:p>
          <a:p>
            <a:pPr indent="0" lvl="0" marL="0" rtl="0" algn="l">
              <a:spcBef>
                <a:spcPts val="0"/>
              </a:spcBef>
              <a:spcAft>
                <a:spcPts val="0"/>
              </a:spcAft>
              <a:buNone/>
            </a:pPr>
            <a:r>
              <a:t/>
            </a:r>
            <a:endParaRPr>
              <a:solidFill>
                <a:schemeClr val="dk1"/>
              </a:solidFill>
              <a:latin typeface="Oswald Light"/>
              <a:ea typeface="Oswald Light"/>
              <a:cs typeface="Oswald Light"/>
              <a:sym typeface="Oswald Light"/>
            </a:endParaRPr>
          </a:p>
        </p:txBody>
      </p:sp>
      <p:pic>
        <p:nvPicPr>
          <p:cNvPr id="474" name="Google Shape;474;p58"/>
          <p:cNvPicPr preferRelativeResize="0"/>
          <p:nvPr/>
        </p:nvPicPr>
        <p:blipFill>
          <a:blip r:embed="rId3">
            <a:alphaModFix/>
          </a:blip>
          <a:stretch>
            <a:fillRect/>
          </a:stretch>
        </p:blipFill>
        <p:spPr>
          <a:xfrm>
            <a:off x="432025" y="1039700"/>
            <a:ext cx="3354224" cy="2515674"/>
          </a:xfrm>
          <a:prstGeom prst="rect">
            <a:avLst/>
          </a:prstGeom>
          <a:noFill/>
          <a:ln>
            <a:noFill/>
          </a:ln>
        </p:spPr>
      </p:pic>
      <p:pic>
        <p:nvPicPr>
          <p:cNvPr id="475" name="Google Shape;475;p58"/>
          <p:cNvPicPr preferRelativeResize="0"/>
          <p:nvPr/>
        </p:nvPicPr>
        <p:blipFill rotWithShape="1">
          <a:blip r:embed="rId4">
            <a:alphaModFix/>
          </a:blip>
          <a:srcRect b="3799" l="0" r="0" t="0"/>
          <a:stretch/>
        </p:blipFill>
        <p:spPr>
          <a:xfrm>
            <a:off x="1191075" y="3696500"/>
            <a:ext cx="3729049" cy="269545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59"/>
          <p:cNvSpPr txBox="1"/>
          <p:nvPr/>
        </p:nvSpPr>
        <p:spPr>
          <a:xfrm>
            <a:off x="0" y="0"/>
            <a:ext cx="9144000" cy="1385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4600">
                <a:solidFill>
                  <a:schemeClr val="dk1"/>
                </a:solidFill>
              </a:rPr>
              <a:t>ARTivism II/III: </a:t>
            </a:r>
            <a:r>
              <a:rPr lang="en-US" sz="3600">
                <a:solidFill>
                  <a:schemeClr val="dk1"/>
                </a:solidFill>
              </a:rPr>
              <a:t>Guerrilla Art Collective</a:t>
            </a:r>
            <a:br>
              <a:rPr lang="en-US" sz="3200">
                <a:solidFill>
                  <a:schemeClr val="dk1"/>
                </a:solidFill>
              </a:rPr>
            </a:br>
            <a:endParaRPr sz="3200">
              <a:solidFill>
                <a:schemeClr val="dk1"/>
              </a:solidFill>
            </a:endParaRPr>
          </a:p>
        </p:txBody>
      </p:sp>
      <p:pic>
        <p:nvPicPr>
          <p:cNvPr id="481" name="Google Shape;481;p59"/>
          <p:cNvPicPr preferRelativeResize="0"/>
          <p:nvPr/>
        </p:nvPicPr>
        <p:blipFill rotWithShape="1">
          <a:blip r:embed="rId3">
            <a:alphaModFix/>
          </a:blip>
          <a:srcRect b="6012" l="29713" r="30822" t="6214"/>
          <a:stretch/>
        </p:blipFill>
        <p:spPr>
          <a:xfrm>
            <a:off x="5046975" y="933288"/>
            <a:ext cx="3170876" cy="5288695"/>
          </a:xfrm>
          <a:prstGeom prst="rect">
            <a:avLst/>
          </a:prstGeom>
          <a:noFill/>
          <a:ln>
            <a:noFill/>
          </a:ln>
        </p:spPr>
      </p:pic>
      <p:pic>
        <p:nvPicPr>
          <p:cNvPr id="482" name="Google Shape;482;p59"/>
          <p:cNvPicPr preferRelativeResize="0"/>
          <p:nvPr/>
        </p:nvPicPr>
        <p:blipFill rotWithShape="1">
          <a:blip r:embed="rId4">
            <a:alphaModFix/>
          </a:blip>
          <a:srcRect b="7577" l="31457" r="30239" t="7763"/>
          <a:stretch/>
        </p:blipFill>
        <p:spPr>
          <a:xfrm>
            <a:off x="892200" y="949288"/>
            <a:ext cx="3170876" cy="5256676"/>
          </a:xfrm>
          <a:prstGeom prst="rect">
            <a:avLst/>
          </a:prstGeom>
          <a:noFill/>
          <a:ln>
            <a:noFill/>
          </a:ln>
        </p:spPr>
      </p:pic>
      <p:sp>
        <p:nvSpPr>
          <p:cNvPr id="483" name="Google Shape;483;p59"/>
          <p:cNvSpPr txBox="1"/>
          <p:nvPr/>
        </p:nvSpPr>
        <p:spPr>
          <a:xfrm>
            <a:off x="892200" y="6337150"/>
            <a:ext cx="7325700" cy="52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i="1" lang="en-US" sz="2200"/>
              <a:t>BE YOURSELF, LOVE YOURSELF</a:t>
            </a:r>
            <a:endParaRPr b="1" i="1" sz="22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60"/>
          <p:cNvSpPr txBox="1"/>
          <p:nvPr/>
        </p:nvSpPr>
        <p:spPr>
          <a:xfrm>
            <a:off x="0" y="0"/>
            <a:ext cx="9144000" cy="1385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4600">
                <a:solidFill>
                  <a:schemeClr val="dk1"/>
                </a:solidFill>
              </a:rPr>
              <a:t>ARTivism II/III: </a:t>
            </a:r>
            <a:r>
              <a:rPr lang="en-US" sz="3600">
                <a:solidFill>
                  <a:schemeClr val="dk1"/>
                </a:solidFill>
              </a:rPr>
              <a:t>Guerrilla Art Collective</a:t>
            </a:r>
            <a:br>
              <a:rPr lang="en-US" sz="3200">
                <a:solidFill>
                  <a:schemeClr val="dk1"/>
                </a:solidFill>
              </a:rPr>
            </a:br>
            <a:endParaRPr sz="3200">
              <a:solidFill>
                <a:schemeClr val="dk1"/>
              </a:solidFill>
            </a:endParaRPr>
          </a:p>
        </p:txBody>
      </p:sp>
      <p:pic>
        <p:nvPicPr>
          <p:cNvPr id="489" name="Google Shape;489;p60"/>
          <p:cNvPicPr preferRelativeResize="0"/>
          <p:nvPr/>
        </p:nvPicPr>
        <p:blipFill rotWithShape="1">
          <a:blip r:embed="rId3">
            <a:alphaModFix/>
          </a:blip>
          <a:srcRect b="7355" l="30063" r="31284" t="5285"/>
          <a:stretch/>
        </p:blipFill>
        <p:spPr>
          <a:xfrm>
            <a:off x="1211800" y="902950"/>
            <a:ext cx="3116074" cy="5281799"/>
          </a:xfrm>
          <a:prstGeom prst="rect">
            <a:avLst/>
          </a:prstGeom>
          <a:noFill/>
          <a:ln>
            <a:noFill/>
          </a:ln>
        </p:spPr>
      </p:pic>
      <p:pic>
        <p:nvPicPr>
          <p:cNvPr id="490" name="Google Shape;490;p60"/>
          <p:cNvPicPr preferRelativeResize="0"/>
          <p:nvPr/>
        </p:nvPicPr>
        <p:blipFill rotWithShape="1">
          <a:blip r:embed="rId4">
            <a:alphaModFix/>
          </a:blip>
          <a:srcRect b="5038" l="30437" r="29950" t="5628"/>
          <a:stretch/>
        </p:blipFill>
        <p:spPr>
          <a:xfrm>
            <a:off x="5065263" y="902950"/>
            <a:ext cx="3116074" cy="5270592"/>
          </a:xfrm>
          <a:prstGeom prst="rect">
            <a:avLst/>
          </a:prstGeom>
          <a:noFill/>
          <a:ln>
            <a:noFill/>
          </a:ln>
        </p:spPr>
      </p:pic>
      <p:sp>
        <p:nvSpPr>
          <p:cNvPr id="491" name="Google Shape;491;p60"/>
          <p:cNvSpPr txBox="1"/>
          <p:nvPr/>
        </p:nvSpPr>
        <p:spPr>
          <a:xfrm>
            <a:off x="2601150" y="6337150"/>
            <a:ext cx="3941700" cy="52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i="1" lang="en-US" sz="2200"/>
              <a:t>SILENCE</a:t>
            </a:r>
            <a:endParaRPr b="1" i="1" sz="22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61"/>
          <p:cNvSpPr txBox="1"/>
          <p:nvPr/>
        </p:nvSpPr>
        <p:spPr>
          <a:xfrm>
            <a:off x="0" y="0"/>
            <a:ext cx="9144000" cy="1385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4600">
                <a:solidFill>
                  <a:schemeClr val="dk1"/>
                </a:solidFill>
              </a:rPr>
              <a:t>ARTivism II/III: </a:t>
            </a:r>
            <a:r>
              <a:rPr lang="en-US" sz="3600">
                <a:solidFill>
                  <a:schemeClr val="dk1"/>
                </a:solidFill>
              </a:rPr>
              <a:t>Guerrilla Art Collective</a:t>
            </a:r>
            <a:br>
              <a:rPr lang="en-US" sz="3200">
                <a:solidFill>
                  <a:schemeClr val="dk1"/>
                </a:solidFill>
              </a:rPr>
            </a:br>
            <a:endParaRPr sz="3200">
              <a:solidFill>
                <a:schemeClr val="dk1"/>
              </a:solidFill>
            </a:endParaRPr>
          </a:p>
        </p:txBody>
      </p:sp>
      <p:pic>
        <p:nvPicPr>
          <p:cNvPr id="497" name="Google Shape;497;p61"/>
          <p:cNvPicPr preferRelativeResize="0"/>
          <p:nvPr/>
        </p:nvPicPr>
        <p:blipFill rotWithShape="1">
          <a:blip r:embed="rId3">
            <a:alphaModFix/>
          </a:blip>
          <a:srcRect b="8381" l="27282" r="26088" t="8381"/>
          <a:stretch/>
        </p:blipFill>
        <p:spPr>
          <a:xfrm>
            <a:off x="4820550" y="847624"/>
            <a:ext cx="3182648" cy="5468075"/>
          </a:xfrm>
          <a:prstGeom prst="rect">
            <a:avLst/>
          </a:prstGeom>
          <a:noFill/>
          <a:ln>
            <a:noFill/>
          </a:ln>
        </p:spPr>
      </p:pic>
      <p:pic>
        <p:nvPicPr>
          <p:cNvPr id="498" name="Google Shape;498;p61"/>
          <p:cNvPicPr preferRelativeResize="0"/>
          <p:nvPr/>
        </p:nvPicPr>
        <p:blipFill rotWithShape="1">
          <a:blip r:embed="rId4">
            <a:alphaModFix/>
          </a:blip>
          <a:srcRect b="4661" l="28645" r="22235" t="7379"/>
          <a:stretch/>
        </p:blipFill>
        <p:spPr>
          <a:xfrm>
            <a:off x="918825" y="840726"/>
            <a:ext cx="3182648" cy="5481875"/>
          </a:xfrm>
          <a:prstGeom prst="rect">
            <a:avLst/>
          </a:prstGeom>
          <a:noFill/>
          <a:ln>
            <a:noFill/>
          </a:ln>
        </p:spPr>
      </p:pic>
      <p:sp>
        <p:nvSpPr>
          <p:cNvPr id="499" name="Google Shape;499;p61"/>
          <p:cNvSpPr txBox="1"/>
          <p:nvPr/>
        </p:nvSpPr>
        <p:spPr>
          <a:xfrm>
            <a:off x="2601150" y="6337150"/>
            <a:ext cx="3941700" cy="52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i="1" lang="en-US" sz="2200"/>
              <a:t>NOISE</a:t>
            </a:r>
            <a:endParaRPr b="1" i="1" sz="22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sp>
        <p:nvSpPr>
          <p:cNvPr id="504" name="Google Shape;504;p62"/>
          <p:cNvSpPr txBox="1"/>
          <p:nvPr/>
        </p:nvSpPr>
        <p:spPr>
          <a:xfrm>
            <a:off x="0" y="0"/>
            <a:ext cx="9144000" cy="1385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4600">
                <a:solidFill>
                  <a:schemeClr val="dk1"/>
                </a:solidFill>
              </a:rPr>
              <a:t>ARTivism II/III: </a:t>
            </a:r>
            <a:r>
              <a:rPr lang="en-US" sz="3600">
                <a:solidFill>
                  <a:schemeClr val="dk1"/>
                </a:solidFill>
              </a:rPr>
              <a:t>Guerrilla Art Collective</a:t>
            </a:r>
            <a:br>
              <a:rPr lang="en-US" sz="3200">
                <a:solidFill>
                  <a:schemeClr val="dk1"/>
                </a:solidFill>
              </a:rPr>
            </a:br>
            <a:endParaRPr sz="3200">
              <a:solidFill>
                <a:schemeClr val="dk1"/>
              </a:solidFill>
            </a:endParaRPr>
          </a:p>
        </p:txBody>
      </p:sp>
      <p:pic>
        <p:nvPicPr>
          <p:cNvPr id="505" name="Google Shape;505;p62"/>
          <p:cNvPicPr preferRelativeResize="0"/>
          <p:nvPr/>
        </p:nvPicPr>
        <p:blipFill rotWithShape="1">
          <a:blip r:embed="rId3">
            <a:alphaModFix/>
          </a:blip>
          <a:srcRect b="9321" l="32150" r="31959" t="11073"/>
          <a:stretch/>
        </p:blipFill>
        <p:spPr>
          <a:xfrm>
            <a:off x="4714050" y="893750"/>
            <a:ext cx="3275849" cy="5459750"/>
          </a:xfrm>
          <a:prstGeom prst="rect">
            <a:avLst/>
          </a:prstGeom>
          <a:noFill/>
          <a:ln>
            <a:noFill/>
          </a:ln>
        </p:spPr>
      </p:pic>
      <p:pic>
        <p:nvPicPr>
          <p:cNvPr id="506" name="Google Shape;506;p62"/>
          <p:cNvPicPr preferRelativeResize="0"/>
          <p:nvPr/>
        </p:nvPicPr>
        <p:blipFill rotWithShape="1">
          <a:blip r:embed="rId4">
            <a:alphaModFix/>
          </a:blip>
          <a:srcRect b="6244" l="30635" r="30193" t="6051"/>
          <a:stretch/>
        </p:blipFill>
        <p:spPr>
          <a:xfrm>
            <a:off x="745700" y="873000"/>
            <a:ext cx="3275849" cy="5501261"/>
          </a:xfrm>
          <a:prstGeom prst="rect">
            <a:avLst/>
          </a:prstGeom>
          <a:noFill/>
          <a:ln>
            <a:noFill/>
          </a:ln>
        </p:spPr>
      </p:pic>
      <p:sp>
        <p:nvSpPr>
          <p:cNvPr id="507" name="Google Shape;507;p62"/>
          <p:cNvSpPr txBox="1"/>
          <p:nvPr/>
        </p:nvSpPr>
        <p:spPr>
          <a:xfrm>
            <a:off x="2601150" y="6337150"/>
            <a:ext cx="3941700" cy="52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i="1" lang="en-US" sz="2200"/>
              <a:t>TAKE CARE</a:t>
            </a:r>
            <a:endParaRPr b="1" i="1" sz="22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sp>
        <p:nvSpPr>
          <p:cNvPr id="512" name="Google Shape;512;p63"/>
          <p:cNvSpPr txBox="1"/>
          <p:nvPr/>
        </p:nvSpPr>
        <p:spPr>
          <a:xfrm>
            <a:off x="0" y="0"/>
            <a:ext cx="9144000" cy="1385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4600">
                <a:solidFill>
                  <a:schemeClr val="dk1"/>
                </a:solidFill>
              </a:rPr>
              <a:t>ARTivism II/III: </a:t>
            </a:r>
            <a:r>
              <a:rPr lang="en-US" sz="3600">
                <a:solidFill>
                  <a:schemeClr val="dk1"/>
                </a:solidFill>
              </a:rPr>
              <a:t>Guerrilla Art Collective</a:t>
            </a:r>
            <a:br>
              <a:rPr lang="en-US" sz="3200">
                <a:solidFill>
                  <a:schemeClr val="dk1"/>
                </a:solidFill>
              </a:rPr>
            </a:br>
            <a:endParaRPr sz="3200">
              <a:solidFill>
                <a:schemeClr val="dk1"/>
              </a:solidFill>
            </a:endParaRPr>
          </a:p>
        </p:txBody>
      </p:sp>
      <p:sp>
        <p:nvSpPr>
          <p:cNvPr id="513" name="Google Shape;513;p63"/>
          <p:cNvSpPr txBox="1"/>
          <p:nvPr/>
        </p:nvSpPr>
        <p:spPr>
          <a:xfrm>
            <a:off x="5573975" y="1385400"/>
            <a:ext cx="3354300" cy="436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800">
                <a:solidFill>
                  <a:schemeClr val="dk1"/>
                </a:solidFill>
                <a:latin typeface="Oswald Light"/>
                <a:ea typeface="Oswald Light"/>
                <a:cs typeface="Oswald Light"/>
                <a:sym typeface="Oswald Light"/>
              </a:rPr>
              <a:t>The Infinite Care Deck is on sale at the MCA Museum store during the 2022 exhibition season. We are working on making it available for the Curie Community.</a:t>
            </a:r>
            <a:endParaRPr>
              <a:solidFill>
                <a:schemeClr val="dk1"/>
              </a:solidFill>
              <a:latin typeface="Oswald Light"/>
              <a:ea typeface="Oswald Light"/>
              <a:cs typeface="Oswald Light"/>
              <a:sym typeface="Oswald Light"/>
            </a:endParaRPr>
          </a:p>
        </p:txBody>
      </p:sp>
      <p:pic>
        <p:nvPicPr>
          <p:cNvPr id="514" name="Google Shape;514;p63"/>
          <p:cNvPicPr preferRelativeResize="0"/>
          <p:nvPr/>
        </p:nvPicPr>
        <p:blipFill>
          <a:blip r:embed="rId3">
            <a:alphaModFix/>
          </a:blip>
          <a:stretch>
            <a:fillRect/>
          </a:stretch>
        </p:blipFill>
        <p:spPr>
          <a:xfrm>
            <a:off x="158050" y="1394750"/>
            <a:ext cx="4342948" cy="3257199"/>
          </a:xfrm>
          <a:prstGeom prst="rect">
            <a:avLst/>
          </a:prstGeom>
          <a:noFill/>
          <a:ln>
            <a:noFill/>
          </a:ln>
        </p:spPr>
      </p:pic>
      <p:pic>
        <p:nvPicPr>
          <p:cNvPr id="515" name="Google Shape;515;p63"/>
          <p:cNvPicPr preferRelativeResize="0"/>
          <p:nvPr/>
        </p:nvPicPr>
        <p:blipFill>
          <a:blip r:embed="rId4">
            <a:alphaModFix/>
          </a:blip>
          <a:stretch>
            <a:fillRect/>
          </a:stretch>
        </p:blipFill>
        <p:spPr>
          <a:xfrm>
            <a:off x="4698075" y="3312500"/>
            <a:ext cx="4230201" cy="317265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Inkwell">
  <a:themeElements>
    <a:clrScheme name="Inkwell">
      <a:dk1>
        <a:srgbClr val="000000"/>
      </a:dk1>
      <a:lt1>
        <a:srgbClr val="FFFFFF"/>
      </a:lt1>
      <a:dk2>
        <a:srgbClr val="584D2E"/>
      </a:dk2>
      <a:lt2>
        <a:srgbClr val="EFE7C3"/>
      </a:lt2>
      <a:accent1>
        <a:srgbClr val="860908"/>
      </a:accent1>
      <a:accent2>
        <a:srgbClr val="4A0505"/>
      </a:accent2>
      <a:accent3>
        <a:srgbClr val="7A500A"/>
      </a:accent3>
      <a:accent4>
        <a:srgbClr val="C47810"/>
      </a:accent4>
      <a:accent5>
        <a:srgbClr val="827752"/>
      </a:accent5>
      <a:accent6>
        <a:srgbClr val="B5BB83"/>
      </a:accent6>
      <a:hlink>
        <a:srgbClr val="C47810"/>
      </a:hlink>
      <a:folHlink>
        <a:srgbClr val="F0A43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Inkwell">
  <a:themeElements>
    <a:clrScheme name="Inkwell">
      <a:dk1>
        <a:srgbClr val="000000"/>
      </a:dk1>
      <a:lt1>
        <a:srgbClr val="FFFFFF"/>
      </a:lt1>
      <a:dk2>
        <a:srgbClr val="584D2E"/>
      </a:dk2>
      <a:lt2>
        <a:srgbClr val="EFE7C3"/>
      </a:lt2>
      <a:accent1>
        <a:srgbClr val="860908"/>
      </a:accent1>
      <a:accent2>
        <a:srgbClr val="4A0505"/>
      </a:accent2>
      <a:accent3>
        <a:srgbClr val="7A500A"/>
      </a:accent3>
      <a:accent4>
        <a:srgbClr val="C47810"/>
      </a:accent4>
      <a:accent5>
        <a:srgbClr val="827752"/>
      </a:accent5>
      <a:accent6>
        <a:srgbClr val="B5BB83"/>
      </a:accent6>
      <a:hlink>
        <a:srgbClr val="C47810"/>
      </a:hlink>
      <a:folHlink>
        <a:srgbClr val="F0A43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